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customXml/itemProps9.xml" ContentType="application/vnd.openxmlformats-officedocument.customXmlProperties+xml"/>
  <Override PartName="/customXml/itemProps10.xml" ContentType="application/vnd.openxmlformats-officedocument.customXmlProperties+xml"/>
  <Override PartName="/customXml/itemProps11.xml" ContentType="application/vnd.openxmlformats-officedocument.customXmlProperties+xml"/>
  <Override PartName="/customXml/itemProps12.xml" ContentType="application/vnd.openxmlformats-officedocument.customXmlProperties+xml"/>
  <Override PartName="/customXml/itemProps13.xml" ContentType="application/vnd.openxmlformats-officedocument.customXmlProperties+xml"/>
  <Override PartName="/customXml/itemProps14.xml" ContentType="application/vnd.openxmlformats-officedocument.customXmlProperties+xml"/>
  <Override PartName="/customXml/itemProps15.xml" ContentType="application/vnd.openxmlformats-officedocument.customXmlProperties+xml"/>
  <Override PartName="/customXml/itemProps16.xml" ContentType="application/vnd.openxmlformats-officedocument.customXmlProperties+xml"/>
  <Override PartName="/customXml/itemProps17.xml" ContentType="application/vnd.openxmlformats-officedocument.customXmlProperties+xml"/>
  <Override PartName="/customXml/itemProps18.xml" ContentType="application/vnd.openxmlformats-officedocument.customXmlProperties+xml"/>
  <Override PartName="/customXml/itemProps19.xml" ContentType="application/vnd.openxmlformats-officedocument.customXmlProperties+xml"/>
  <Override PartName="/customXml/itemProps20.xml" ContentType="application/vnd.openxmlformats-officedocument.customXmlProperties+xml"/>
  <Override PartName="/customXml/itemProps21.xml" ContentType="application/vnd.openxmlformats-officedocument.customXmlProperties+xml"/>
  <Override PartName="/customXml/itemProps22.xml" ContentType="application/vnd.openxmlformats-officedocument.customXmlProperties+xml"/>
  <Override PartName="/customXml/itemProps23.xml" ContentType="application/vnd.openxmlformats-officedocument.customXmlProperties+xml"/>
  <Override PartName="/customXml/itemProps24.xml" ContentType="application/vnd.openxmlformats-officedocument.customXmlProperties+xml"/>
  <Override PartName="/customXml/itemProps25.xml" ContentType="application/vnd.openxmlformats-officedocument.customXmlProperties+xml"/>
  <Override PartName="/customXml/itemProps26.xml" ContentType="application/vnd.openxmlformats-officedocument.customXmlProperties+xml"/>
  <Override PartName="/customXml/itemProps27.xml" ContentType="application/vnd.openxmlformats-officedocument.customXmlProperties+xml"/>
  <Override PartName="/customXml/itemProps28.xml" ContentType="application/vnd.openxmlformats-officedocument.customXmlProperties+xml"/>
  <Override PartName="/customXml/itemProps29.xml" ContentType="application/vnd.openxmlformats-officedocument.customXmlProperties+xml"/>
  <Override PartName="/customXml/itemProps30.xml" ContentType="application/vnd.openxmlformats-officedocument.customXmlProperties+xml"/>
  <Override PartName="/customXml/itemProps31.xml" ContentType="application/vnd.openxmlformats-officedocument.customXmlProperties+xml"/>
  <Override PartName="/customXml/itemProps32.xml" ContentType="application/vnd.openxmlformats-officedocument.customXmlProperties+xml"/>
  <Override PartName="/customXml/itemProps33.xml" ContentType="application/vnd.openxmlformats-officedocument.customXmlProperties+xml"/>
  <Override PartName="/customXml/itemProps34.xml" ContentType="application/vnd.openxmlformats-officedocument.customXmlProperties+xml"/>
  <Override PartName="/customXml/itemProps35.xml" ContentType="application/vnd.openxmlformats-officedocument.customXmlProperties+xml"/>
  <Override PartName="/customXml/itemProps36.xml" ContentType="application/vnd.openxmlformats-officedocument.customXmlProperties+xml"/>
  <Override PartName="/customXml/itemProps37.xml" ContentType="application/vnd.openxmlformats-officedocument.customXmlProperties+xml"/>
  <Override PartName="/customXml/itemProps38.xml" ContentType="application/vnd.openxmlformats-officedocument.customXmlProperties+xml"/>
  <Override PartName="/customXml/itemProps39.xml" ContentType="application/vnd.openxmlformats-officedocument.customXmlProperties+xml"/>
  <Override PartName="/customXml/itemProps40.xml" ContentType="application/vnd.openxmlformats-officedocument.customXmlProperties+xml"/>
  <Override PartName="/customXml/itemProps41.xml" ContentType="application/vnd.openxmlformats-officedocument.customXmlProperties+xml"/>
  <Override PartName="/customXml/itemProps42.xml" ContentType="application/vnd.openxmlformats-officedocument.customXmlProperties+xml"/>
  <Override PartName="/customXml/itemProps43.xml" ContentType="application/vnd.openxmlformats-officedocument.customXmlProperties+xml"/>
  <Override PartName="/customXml/itemProps44.xml" ContentType="application/vnd.openxmlformats-officedocument.customXmlProperties+xml"/>
  <Override PartName="/customXml/itemProps45.xml" ContentType="application/vnd.openxmlformats-officedocument.customXmlProperties+xml"/>
  <Override PartName="/customXml/itemProps46.xml" ContentType="application/vnd.openxmlformats-officedocument.customXmlProperties+xml"/>
  <Override PartName="/customXml/itemProps47.xml" ContentType="application/vnd.openxmlformats-officedocument.customXmlProperties+xml"/>
  <Override PartName="/customXml/itemProps48.xml" ContentType="application/vnd.openxmlformats-officedocument.customXmlProperties+xml"/>
  <Override PartName="/customXml/itemProps49.xml" ContentType="application/vnd.openxmlformats-officedocument.customXmlProperties+xml"/>
  <Override PartName="/customXml/itemProps50.xml" ContentType="application/vnd.openxmlformats-officedocument.customXmlProperties+xml"/>
  <Override PartName="/customXml/itemProps51.xml" ContentType="application/vnd.openxmlformats-officedocument.customXmlProperties+xml"/>
  <Override PartName="/customXml/itemProps52.xml" ContentType="application/vnd.openxmlformats-officedocument.customXmlProperties+xml"/>
  <Override PartName="/customXml/itemProps53.xml" ContentType="application/vnd.openxmlformats-officedocument.customXmlProperties+xml"/>
  <Override PartName="/customXml/itemProps54.xml" ContentType="application/vnd.openxmlformats-officedocument.customXmlProperties+xml"/>
  <Override PartName="/customXml/itemProps55.xml" ContentType="application/vnd.openxmlformats-officedocument.customXmlProperties+xml"/>
  <Override PartName="/customXml/itemProps56.xml" ContentType="application/vnd.openxmlformats-officedocument.customXmlProperties+xml"/>
  <Override PartName="/customXml/itemProps57.xml" ContentType="application/vnd.openxmlformats-officedocument.customXmlProperties+xml"/>
  <Override PartName="/customXml/itemProps58.xml" ContentType="application/vnd.openxmlformats-officedocument.customXmlProperties+xml"/>
  <Override PartName="/customXml/itemProps59.xml" ContentType="application/vnd.openxmlformats-officedocument.customXmlProperties+xml"/>
  <Override PartName="/customXml/itemProps60.xml" ContentType="application/vnd.openxmlformats-officedocument.customXmlProperties+xml"/>
  <Override PartName="/customXml/itemProps61.xml" ContentType="application/vnd.openxmlformats-officedocument.customXmlProperties+xml"/>
  <Override PartName="/customXml/itemProps62.xml" ContentType="application/vnd.openxmlformats-officedocument.customXmlProperties+xml"/>
  <Override PartName="/customXml/itemProps63.xml" ContentType="application/vnd.openxmlformats-officedocument.customXmlProperties+xml"/>
  <Override PartName="/customXml/itemProps64.xml" ContentType="application/vnd.openxmlformats-officedocument.customXmlProperties+xml"/>
  <Override PartName="/customXml/itemProps65.xml" ContentType="application/vnd.openxmlformats-officedocument.customXmlProperties+xml"/>
  <Override PartName="/customXml/itemProps66.xml" ContentType="application/vnd.openxmlformats-officedocument.customXmlProperties+xml"/>
  <Override PartName="/customXml/itemProps67.xml" ContentType="application/vnd.openxmlformats-officedocument.customXmlProperties+xml"/>
  <Override PartName="/customXml/itemProps68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6799" r:id="rId69"/>
  </p:sldMasterIdLst>
  <p:notesMasterIdLst>
    <p:notesMasterId r:id="rId98"/>
  </p:notesMasterIdLst>
  <p:handoutMasterIdLst>
    <p:handoutMasterId r:id="rId99"/>
  </p:handoutMasterIdLst>
  <p:sldIdLst>
    <p:sldId id="646" r:id="rId70"/>
    <p:sldId id="647" r:id="rId71"/>
    <p:sldId id="648" r:id="rId72"/>
    <p:sldId id="649" r:id="rId73"/>
    <p:sldId id="650" r:id="rId74"/>
    <p:sldId id="651" r:id="rId75"/>
    <p:sldId id="652" r:id="rId76"/>
    <p:sldId id="653" r:id="rId77"/>
    <p:sldId id="654" r:id="rId78"/>
    <p:sldId id="655" r:id="rId79"/>
    <p:sldId id="657" r:id="rId80"/>
    <p:sldId id="663" r:id="rId81"/>
    <p:sldId id="664" r:id="rId82"/>
    <p:sldId id="656" r:id="rId83"/>
    <p:sldId id="665" r:id="rId84"/>
    <p:sldId id="658" r:id="rId85"/>
    <p:sldId id="659" r:id="rId86"/>
    <p:sldId id="660" r:id="rId87"/>
    <p:sldId id="661" r:id="rId88"/>
    <p:sldId id="662" r:id="rId89"/>
    <p:sldId id="669" r:id="rId90"/>
    <p:sldId id="666" r:id="rId91"/>
    <p:sldId id="674" r:id="rId92"/>
    <p:sldId id="667" r:id="rId93"/>
    <p:sldId id="671" r:id="rId94"/>
    <p:sldId id="672" r:id="rId95"/>
    <p:sldId id="673" r:id="rId96"/>
    <p:sldId id="670" r:id="rId9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0" userDrawn="1">
          <p15:clr>
            <a:srgbClr val="A4A3A4"/>
          </p15:clr>
        </p15:guide>
        <p15:guide id="2" orient="horz" pos="3888" userDrawn="1">
          <p15:clr>
            <a:srgbClr val="A4A3A4"/>
          </p15:clr>
        </p15:guide>
        <p15:guide id="3" pos="576" userDrawn="1">
          <p15:clr>
            <a:srgbClr val="A4A3A4"/>
          </p15:clr>
        </p15:guide>
        <p15:guide id="4" pos="7104" userDrawn="1">
          <p15:clr>
            <a:srgbClr val="A4A3A4"/>
          </p15:clr>
        </p15:guide>
        <p15:guide id="5" pos="431">
          <p15:clr>
            <a:srgbClr val="A4A3A4"/>
          </p15:clr>
        </p15:guide>
        <p15:guide id="6" pos="7247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2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0F4FE"/>
    <a:srgbClr val="0073B4"/>
    <a:srgbClr val="438EB7"/>
    <a:srgbClr val="00B9F2"/>
    <a:srgbClr val="007AC2"/>
    <a:srgbClr val="C0E8FF"/>
    <a:srgbClr val="C8EBFF"/>
    <a:srgbClr val="053264"/>
    <a:srgbClr val="7BDBF4"/>
    <a:srgbClr val="8DE7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367" autoAdjust="0"/>
    <p:restoredTop sz="86347" autoAdjust="0"/>
  </p:normalViewPr>
  <p:slideViewPr>
    <p:cSldViewPr snapToGrid="0" snapToObjects="1" showGuides="1">
      <p:cViewPr varScale="1">
        <p:scale>
          <a:sx n="62" d="100"/>
          <a:sy n="62" d="100"/>
        </p:scale>
        <p:origin x="798" y="78"/>
      </p:cViewPr>
      <p:guideLst>
        <p:guide orient="horz" pos="430"/>
        <p:guide orient="horz" pos="3888"/>
        <p:guide pos="576"/>
        <p:guide pos="7104"/>
        <p:guide pos="431"/>
        <p:guide pos="724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318" d="100"/>
        <a:sy n="318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customXml" Target="../customXml/item26.xml"/><Relationship Id="rId21" Type="http://schemas.openxmlformats.org/officeDocument/2006/relationships/customXml" Target="../customXml/item21.xml"/><Relationship Id="rId42" Type="http://schemas.openxmlformats.org/officeDocument/2006/relationships/customXml" Target="../customXml/item42.xml"/><Relationship Id="rId47" Type="http://schemas.openxmlformats.org/officeDocument/2006/relationships/customXml" Target="../customXml/item47.xml"/><Relationship Id="rId63" Type="http://schemas.openxmlformats.org/officeDocument/2006/relationships/customXml" Target="../customXml/item63.xml"/><Relationship Id="rId68" Type="http://schemas.openxmlformats.org/officeDocument/2006/relationships/customXml" Target="../customXml/item68.xml"/><Relationship Id="rId84" Type="http://schemas.openxmlformats.org/officeDocument/2006/relationships/slide" Target="slides/slide15.xml"/><Relationship Id="rId89" Type="http://schemas.openxmlformats.org/officeDocument/2006/relationships/slide" Target="slides/slide20.xml"/><Relationship Id="rId16" Type="http://schemas.openxmlformats.org/officeDocument/2006/relationships/customXml" Target="../customXml/item16.xml"/><Relationship Id="rId11" Type="http://schemas.openxmlformats.org/officeDocument/2006/relationships/customXml" Target="../customXml/item11.xml"/><Relationship Id="rId32" Type="http://schemas.openxmlformats.org/officeDocument/2006/relationships/customXml" Target="../customXml/item32.xml"/><Relationship Id="rId37" Type="http://schemas.openxmlformats.org/officeDocument/2006/relationships/customXml" Target="../customXml/item37.xml"/><Relationship Id="rId53" Type="http://schemas.openxmlformats.org/officeDocument/2006/relationships/customXml" Target="../customXml/item53.xml"/><Relationship Id="rId58" Type="http://schemas.openxmlformats.org/officeDocument/2006/relationships/customXml" Target="../customXml/item58.xml"/><Relationship Id="rId74" Type="http://schemas.openxmlformats.org/officeDocument/2006/relationships/slide" Target="slides/slide5.xml"/><Relationship Id="rId79" Type="http://schemas.openxmlformats.org/officeDocument/2006/relationships/slide" Target="slides/slide10.xml"/><Relationship Id="rId102" Type="http://schemas.openxmlformats.org/officeDocument/2006/relationships/viewProps" Target="viewProps.xml"/><Relationship Id="rId5" Type="http://schemas.openxmlformats.org/officeDocument/2006/relationships/customXml" Target="../customXml/item5.xml"/><Relationship Id="rId90" Type="http://schemas.openxmlformats.org/officeDocument/2006/relationships/slide" Target="slides/slide21.xml"/><Relationship Id="rId95" Type="http://schemas.openxmlformats.org/officeDocument/2006/relationships/slide" Target="slides/slide26.xml"/><Relationship Id="rId22" Type="http://schemas.openxmlformats.org/officeDocument/2006/relationships/customXml" Target="../customXml/item22.xml"/><Relationship Id="rId27" Type="http://schemas.openxmlformats.org/officeDocument/2006/relationships/customXml" Target="../customXml/item27.xml"/><Relationship Id="rId43" Type="http://schemas.openxmlformats.org/officeDocument/2006/relationships/customXml" Target="../customXml/item43.xml"/><Relationship Id="rId48" Type="http://schemas.openxmlformats.org/officeDocument/2006/relationships/customXml" Target="../customXml/item48.xml"/><Relationship Id="rId64" Type="http://schemas.openxmlformats.org/officeDocument/2006/relationships/customXml" Target="../customXml/item64.xml"/><Relationship Id="rId69" Type="http://schemas.openxmlformats.org/officeDocument/2006/relationships/slideMaster" Target="slideMasters/slideMaster1.xml"/><Relationship Id="rId80" Type="http://schemas.openxmlformats.org/officeDocument/2006/relationships/slide" Target="slides/slide11.xml"/><Relationship Id="rId85" Type="http://schemas.openxmlformats.org/officeDocument/2006/relationships/slide" Target="slides/slide16.xml"/><Relationship Id="rId12" Type="http://schemas.openxmlformats.org/officeDocument/2006/relationships/customXml" Target="../customXml/item12.xml"/><Relationship Id="rId17" Type="http://schemas.openxmlformats.org/officeDocument/2006/relationships/customXml" Target="../customXml/item17.xml"/><Relationship Id="rId25" Type="http://schemas.openxmlformats.org/officeDocument/2006/relationships/customXml" Target="../customXml/item25.xml"/><Relationship Id="rId33" Type="http://schemas.openxmlformats.org/officeDocument/2006/relationships/customXml" Target="../customXml/item33.xml"/><Relationship Id="rId38" Type="http://schemas.openxmlformats.org/officeDocument/2006/relationships/customXml" Target="../customXml/item38.xml"/><Relationship Id="rId46" Type="http://schemas.openxmlformats.org/officeDocument/2006/relationships/customXml" Target="../customXml/item46.xml"/><Relationship Id="rId59" Type="http://schemas.openxmlformats.org/officeDocument/2006/relationships/customXml" Target="../customXml/item59.xml"/><Relationship Id="rId67" Type="http://schemas.openxmlformats.org/officeDocument/2006/relationships/customXml" Target="../customXml/item67.xml"/><Relationship Id="rId103" Type="http://schemas.openxmlformats.org/officeDocument/2006/relationships/theme" Target="theme/theme1.xml"/><Relationship Id="rId20" Type="http://schemas.openxmlformats.org/officeDocument/2006/relationships/customXml" Target="../customXml/item20.xml"/><Relationship Id="rId41" Type="http://schemas.openxmlformats.org/officeDocument/2006/relationships/customXml" Target="../customXml/item41.xml"/><Relationship Id="rId54" Type="http://schemas.openxmlformats.org/officeDocument/2006/relationships/customXml" Target="../customXml/item54.xml"/><Relationship Id="rId62" Type="http://schemas.openxmlformats.org/officeDocument/2006/relationships/customXml" Target="../customXml/item62.xml"/><Relationship Id="rId70" Type="http://schemas.openxmlformats.org/officeDocument/2006/relationships/slide" Target="slides/slide1.xml"/><Relationship Id="rId75" Type="http://schemas.openxmlformats.org/officeDocument/2006/relationships/slide" Target="slides/slide6.xml"/><Relationship Id="rId83" Type="http://schemas.openxmlformats.org/officeDocument/2006/relationships/slide" Target="slides/slide14.xml"/><Relationship Id="rId88" Type="http://schemas.openxmlformats.org/officeDocument/2006/relationships/slide" Target="slides/slide19.xml"/><Relationship Id="rId91" Type="http://schemas.openxmlformats.org/officeDocument/2006/relationships/slide" Target="slides/slide22.xml"/><Relationship Id="rId96" Type="http://schemas.openxmlformats.org/officeDocument/2006/relationships/slide" Target="slides/slide27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15" Type="http://schemas.openxmlformats.org/officeDocument/2006/relationships/customXml" Target="../customXml/item15.xml"/><Relationship Id="rId23" Type="http://schemas.openxmlformats.org/officeDocument/2006/relationships/customXml" Target="../customXml/item23.xml"/><Relationship Id="rId28" Type="http://schemas.openxmlformats.org/officeDocument/2006/relationships/customXml" Target="../customXml/item28.xml"/><Relationship Id="rId36" Type="http://schemas.openxmlformats.org/officeDocument/2006/relationships/customXml" Target="../customXml/item36.xml"/><Relationship Id="rId49" Type="http://schemas.openxmlformats.org/officeDocument/2006/relationships/customXml" Target="../customXml/item49.xml"/><Relationship Id="rId57" Type="http://schemas.openxmlformats.org/officeDocument/2006/relationships/customXml" Target="../customXml/item57.xml"/><Relationship Id="rId10" Type="http://schemas.openxmlformats.org/officeDocument/2006/relationships/customXml" Target="../customXml/item10.xml"/><Relationship Id="rId31" Type="http://schemas.openxmlformats.org/officeDocument/2006/relationships/customXml" Target="../customXml/item31.xml"/><Relationship Id="rId44" Type="http://schemas.openxmlformats.org/officeDocument/2006/relationships/customXml" Target="../customXml/item44.xml"/><Relationship Id="rId52" Type="http://schemas.openxmlformats.org/officeDocument/2006/relationships/customXml" Target="../customXml/item52.xml"/><Relationship Id="rId60" Type="http://schemas.openxmlformats.org/officeDocument/2006/relationships/customXml" Target="../customXml/item60.xml"/><Relationship Id="rId65" Type="http://schemas.openxmlformats.org/officeDocument/2006/relationships/customXml" Target="../customXml/item65.xml"/><Relationship Id="rId73" Type="http://schemas.openxmlformats.org/officeDocument/2006/relationships/slide" Target="slides/slide4.xml"/><Relationship Id="rId78" Type="http://schemas.openxmlformats.org/officeDocument/2006/relationships/slide" Target="slides/slide9.xml"/><Relationship Id="rId81" Type="http://schemas.openxmlformats.org/officeDocument/2006/relationships/slide" Target="slides/slide12.xml"/><Relationship Id="rId86" Type="http://schemas.openxmlformats.org/officeDocument/2006/relationships/slide" Target="slides/slide17.xml"/><Relationship Id="rId94" Type="http://schemas.openxmlformats.org/officeDocument/2006/relationships/slide" Target="slides/slide25.xml"/><Relationship Id="rId99" Type="http://schemas.openxmlformats.org/officeDocument/2006/relationships/handoutMaster" Target="handoutMasters/handoutMaster1.xml"/><Relationship Id="rId101" Type="http://schemas.openxmlformats.org/officeDocument/2006/relationships/presProps" Target="presProps.xml"/><Relationship Id="rId4" Type="http://schemas.openxmlformats.org/officeDocument/2006/relationships/customXml" Target="../customXml/item4.xml"/><Relationship Id="rId9" Type="http://schemas.openxmlformats.org/officeDocument/2006/relationships/customXml" Target="../customXml/item9.xml"/><Relationship Id="rId13" Type="http://schemas.openxmlformats.org/officeDocument/2006/relationships/customXml" Target="../customXml/item13.xml"/><Relationship Id="rId18" Type="http://schemas.openxmlformats.org/officeDocument/2006/relationships/customXml" Target="../customXml/item18.xml"/><Relationship Id="rId39" Type="http://schemas.openxmlformats.org/officeDocument/2006/relationships/customXml" Target="../customXml/item39.xml"/><Relationship Id="rId34" Type="http://schemas.openxmlformats.org/officeDocument/2006/relationships/customXml" Target="../customXml/item34.xml"/><Relationship Id="rId50" Type="http://schemas.openxmlformats.org/officeDocument/2006/relationships/customXml" Target="../customXml/item50.xml"/><Relationship Id="rId55" Type="http://schemas.openxmlformats.org/officeDocument/2006/relationships/customXml" Target="../customXml/item55.xml"/><Relationship Id="rId76" Type="http://schemas.openxmlformats.org/officeDocument/2006/relationships/slide" Target="slides/slide7.xml"/><Relationship Id="rId97" Type="http://schemas.openxmlformats.org/officeDocument/2006/relationships/slide" Target="slides/slide28.xml"/><Relationship Id="rId104" Type="http://schemas.openxmlformats.org/officeDocument/2006/relationships/tableStyles" Target="tableStyles.xml"/><Relationship Id="rId7" Type="http://schemas.openxmlformats.org/officeDocument/2006/relationships/customXml" Target="../customXml/item7.xml"/><Relationship Id="rId71" Type="http://schemas.openxmlformats.org/officeDocument/2006/relationships/slide" Target="slides/slide2.xml"/><Relationship Id="rId92" Type="http://schemas.openxmlformats.org/officeDocument/2006/relationships/slide" Target="slides/slide23.xml"/><Relationship Id="rId2" Type="http://schemas.openxmlformats.org/officeDocument/2006/relationships/customXml" Target="../customXml/item2.xml"/><Relationship Id="rId29" Type="http://schemas.openxmlformats.org/officeDocument/2006/relationships/customXml" Target="../customXml/item29.xml"/><Relationship Id="rId24" Type="http://schemas.openxmlformats.org/officeDocument/2006/relationships/customXml" Target="../customXml/item24.xml"/><Relationship Id="rId40" Type="http://schemas.openxmlformats.org/officeDocument/2006/relationships/customXml" Target="../customXml/item40.xml"/><Relationship Id="rId45" Type="http://schemas.openxmlformats.org/officeDocument/2006/relationships/customXml" Target="../customXml/item45.xml"/><Relationship Id="rId66" Type="http://schemas.openxmlformats.org/officeDocument/2006/relationships/customXml" Target="../customXml/item66.xml"/><Relationship Id="rId87" Type="http://schemas.openxmlformats.org/officeDocument/2006/relationships/slide" Target="slides/slide18.xml"/><Relationship Id="rId61" Type="http://schemas.openxmlformats.org/officeDocument/2006/relationships/customXml" Target="../customXml/item61.xml"/><Relationship Id="rId82" Type="http://schemas.openxmlformats.org/officeDocument/2006/relationships/slide" Target="slides/slide13.xml"/><Relationship Id="rId19" Type="http://schemas.openxmlformats.org/officeDocument/2006/relationships/customXml" Target="../customXml/item19.xml"/><Relationship Id="rId14" Type="http://schemas.openxmlformats.org/officeDocument/2006/relationships/customXml" Target="../customXml/item14.xml"/><Relationship Id="rId30" Type="http://schemas.openxmlformats.org/officeDocument/2006/relationships/customXml" Target="../customXml/item30.xml"/><Relationship Id="rId35" Type="http://schemas.openxmlformats.org/officeDocument/2006/relationships/customXml" Target="../customXml/item35.xml"/><Relationship Id="rId56" Type="http://schemas.openxmlformats.org/officeDocument/2006/relationships/customXml" Target="../customXml/item56.xml"/><Relationship Id="rId77" Type="http://schemas.openxmlformats.org/officeDocument/2006/relationships/slide" Target="slides/slide8.xml"/><Relationship Id="rId100" Type="http://schemas.openxmlformats.org/officeDocument/2006/relationships/commentAuthors" Target="commentAuthors.xml"/><Relationship Id="rId8" Type="http://schemas.openxmlformats.org/officeDocument/2006/relationships/customXml" Target="../customXml/item8.xml"/><Relationship Id="rId51" Type="http://schemas.openxmlformats.org/officeDocument/2006/relationships/customXml" Target="../customXml/item51.xml"/><Relationship Id="rId72" Type="http://schemas.openxmlformats.org/officeDocument/2006/relationships/slide" Target="slides/slide3.xml"/><Relationship Id="rId93" Type="http://schemas.openxmlformats.org/officeDocument/2006/relationships/slide" Target="slides/slide24.xml"/><Relationship Id="rId98" Type="http://schemas.openxmlformats.org/officeDocument/2006/relationships/notesMaster" Target="notesMasters/notesMaster1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B4AB64-BB16-014D-AF59-00877FFB5348}" type="datetimeFigureOut">
              <a:rPr lang="en-US" smtClean="0"/>
              <a:t>3/7/2016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BED56D-3A20-2943-930A-2361A9DDC1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86121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/>
              </a:defRPr>
            </a:lvl1pPr>
          </a:lstStyle>
          <a:p>
            <a:fld id="{5498D241-0AB7-BC44-80E8-F0A20AF46E9E}" type="datetimeFigureOut">
              <a:rPr lang="en-US" smtClean="0"/>
              <a:pPr/>
              <a:t>3/7/2016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/>
              </a:defRPr>
            </a:lvl1pPr>
          </a:lstStyle>
          <a:p>
            <a:fld id="{3E7143C0-4F23-B545-9533-520B5A87CA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7587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04851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 really a supported workflow</a:t>
            </a:r>
            <a:r>
              <a:rPr lang="en-US" baseline="0" dirty="0"/>
              <a:t> but is the only way at 1.1, 1.2. 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layerDef.AutoGenerateFeatureTemplates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must be false</a:t>
            </a:r>
          </a:p>
          <a:p>
            <a:endParaRPr lang="en-US" sz="12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Demo – Update 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NewNotesTool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“Thick</a:t>
            </a:r>
            <a:r>
              <a:rPr lang="en-US" sz="1200" baseline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Line 1”</a:t>
            </a:r>
            <a:endParaRPr lang="en-US" sz="12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en-US" sz="12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&lt;tool id="</a:t>
            </a:r>
            <a:r>
              <a:rPr lang="en-US" sz="1200" kern="1200" dirty="0" err="1">
                <a:solidFill>
                  <a:schemeClr val="tx1"/>
                </a:solidFill>
                <a:latin typeface="Arial"/>
                <a:ea typeface="+mn-ea"/>
                <a:cs typeface="+mn-cs"/>
              </a:rPr>
              <a:t>TestConstructionTool_CreateDensifiedLineTool</a:t>
            </a:r>
            <a:r>
              <a:rPr lang="en-US" sz="1200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" </a:t>
            </a:r>
            <a:r>
              <a:rPr lang="en-US" sz="1200" kern="1200" dirty="0" err="1">
                <a:solidFill>
                  <a:schemeClr val="tx1"/>
                </a:solidFill>
                <a:latin typeface="Arial"/>
                <a:ea typeface="+mn-ea"/>
                <a:cs typeface="+mn-cs"/>
              </a:rPr>
              <a:t>categoryRefID</a:t>
            </a:r>
            <a:r>
              <a:rPr lang="en-US" sz="1200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="</a:t>
            </a:r>
            <a:r>
              <a:rPr lang="en-US" sz="1200" kern="1200" dirty="0" err="1">
                <a:solidFill>
                  <a:schemeClr val="tx1"/>
                </a:solidFill>
                <a:latin typeface="Arial"/>
                <a:ea typeface="+mn-ea"/>
                <a:cs typeface="+mn-cs"/>
              </a:rPr>
              <a:t>esri_editing_construction_polyline</a:t>
            </a:r>
            <a:r>
              <a:rPr lang="en-US" sz="1200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" ….&gt;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  </a:t>
            </a:r>
            <a:r>
              <a:rPr lang="en-US" sz="1200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&lt;tooltip heading=""&gt;Tooltip text&lt;</a:t>
            </a:r>
            <a:r>
              <a:rPr lang="en-US" sz="1200" kern="1200" dirty="0" err="1">
                <a:solidFill>
                  <a:schemeClr val="tx1"/>
                </a:solidFill>
                <a:latin typeface="Arial"/>
                <a:ea typeface="+mn-ea"/>
                <a:cs typeface="+mn-cs"/>
              </a:rPr>
              <a:t>disabledText</a:t>
            </a:r>
            <a:r>
              <a:rPr lang="en-US" sz="1200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 /&gt;&lt;/tooltip&gt;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          </a:t>
            </a:r>
            <a:r>
              <a:rPr lang="en-US" sz="1200" b="1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&lt;content </a:t>
            </a:r>
            <a:r>
              <a:rPr lang="en-US" sz="1200" b="1" kern="1200" dirty="0" err="1">
                <a:solidFill>
                  <a:schemeClr val="tx1"/>
                </a:solidFill>
                <a:latin typeface="Arial"/>
                <a:ea typeface="+mn-ea"/>
                <a:cs typeface="+mn-cs"/>
              </a:rPr>
              <a:t>guid</a:t>
            </a:r>
            <a:r>
              <a:rPr lang="en-US" sz="1200" b="1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="e58239b3-9c69-49e5-ad4d-bb2ba29ff3ea"/&gt;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        &lt;/tool&gt;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5781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Derived from Map Tool. Provides a </a:t>
            </a:r>
            <a:r>
              <a:rPr lang="en-US" dirty="0" err="1"/>
              <a:t>SketchType</a:t>
            </a:r>
            <a:r>
              <a:rPr lang="en-US" dirty="0"/>
              <a:t> and a callback for when the sketch completes.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9134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UseSnapping</a:t>
            </a:r>
            <a:r>
              <a:rPr lang="en-US" baseline="0" dirty="0"/>
              <a:t> = true to effect the Sketch with snapping settings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01480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Demo a sketch tool and edit the DAML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18238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SketchToolEditDemo</a:t>
            </a:r>
            <a:r>
              <a:rPr lang="en-US" dirty="0"/>
              <a:t> 2 – add to the </a:t>
            </a:r>
            <a:r>
              <a:rPr lang="en-US" dirty="0" err="1"/>
              <a:t>daml</a:t>
            </a:r>
            <a:r>
              <a:rPr lang="en-US" dirty="0"/>
              <a:t> to the </a:t>
            </a:r>
            <a:r>
              <a:rPr lang="en-US" dirty="0" err="1"/>
              <a:t>Config.daml</a:t>
            </a:r>
            <a:r>
              <a:rPr lang="en-US" dirty="0"/>
              <a:t> to add it to the Modify</a:t>
            </a:r>
            <a:r>
              <a:rPr lang="en-US" baseline="0" dirty="0"/>
              <a:t> features </a:t>
            </a:r>
            <a:r>
              <a:rPr lang="en-US" baseline="0" dirty="0" err="1"/>
              <a:t>dockpane</a:t>
            </a:r>
            <a:r>
              <a:rPr lang="en-US" baseline="0" dirty="0"/>
              <a:t> and gallery 2d.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63375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SketchToolEditDemo</a:t>
            </a:r>
            <a:r>
              <a:rPr lang="en-US" dirty="0"/>
              <a:t> 1 – sketch tool - add the </a:t>
            </a:r>
            <a:r>
              <a:rPr lang="en-US" dirty="0" err="1"/>
              <a:t>daml</a:t>
            </a:r>
            <a:r>
              <a:rPr lang="en-US" dirty="0"/>
              <a:t> to the </a:t>
            </a:r>
            <a:r>
              <a:rPr lang="en-US" dirty="0" err="1"/>
              <a:t>Config.daml</a:t>
            </a:r>
            <a:r>
              <a:rPr lang="en-US" dirty="0"/>
              <a:t> to add it to the Modify</a:t>
            </a:r>
            <a:r>
              <a:rPr lang="en-US" baseline="0" dirty="0"/>
              <a:t> features </a:t>
            </a:r>
            <a:r>
              <a:rPr lang="en-US" baseline="0" dirty="0" err="1"/>
              <a:t>dockpane</a:t>
            </a:r>
            <a:r>
              <a:rPr lang="en-US" baseline="0" dirty="0"/>
              <a:t> and gallery 2d.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37775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baseline="0" dirty="0"/>
              <a:t>Use </a:t>
            </a:r>
            <a:r>
              <a:rPr lang="en-US" sz="1200" b="1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esri_editing_SketchContextMenu</a:t>
            </a:r>
            <a:r>
              <a:rPr lang="en-US" sz="1200" b="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id to modify the sketch context menu</a:t>
            </a:r>
            <a:endParaRPr lang="en-US" b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56188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Can have x number of entries in creates, modifies, and deletes.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026695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714790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Op.Modify</a:t>
            </a:r>
            <a:r>
              <a:rPr lang="en-US" dirty="0"/>
              <a:t> wraps it in an edit operation.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32491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Perhaps segue to snippets on the </a:t>
            </a:r>
            <a:r>
              <a:rPr lang="en-US" dirty="0" err="1"/>
              <a:t>git</a:t>
            </a:r>
            <a:r>
              <a:rPr lang="en-US" dirty="0"/>
              <a:t>….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158565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Demo…. </a:t>
            </a:r>
            <a:r>
              <a:rPr lang="en-US" dirty="0" err="1"/>
              <a:t>favoriteQueries.aprx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806750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0593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Contrast with Polygon in </a:t>
            </a:r>
            <a:r>
              <a:rPr lang="en-US" dirty="0" err="1"/>
              <a:t>ArcObjects</a:t>
            </a:r>
            <a:r>
              <a:rPr lang="en-US" dirty="0"/>
              <a:t> – typically constructed</a:t>
            </a:r>
            <a:r>
              <a:rPr lang="en-US" baseline="0" dirty="0"/>
              <a:t> using either </a:t>
            </a:r>
            <a:r>
              <a:rPr lang="en-US" baseline="0" dirty="0" err="1"/>
              <a:t>ISegmentCollection</a:t>
            </a:r>
            <a:r>
              <a:rPr lang="en-US" baseline="0" dirty="0"/>
              <a:t> or </a:t>
            </a:r>
            <a:r>
              <a:rPr lang="en-US" baseline="0" dirty="0" err="1"/>
              <a:t>IPointCollection</a:t>
            </a:r>
            <a:r>
              <a:rPr lang="en-US" baseline="0" dirty="0"/>
              <a:t>.</a:t>
            </a:r>
          </a:p>
          <a:p>
            <a:r>
              <a:rPr lang="en-US" baseline="0" dirty="0"/>
              <a:t>Point out all the examples that are available on </a:t>
            </a:r>
            <a:r>
              <a:rPr lang="en-US" baseline="0" dirty="0" err="1"/>
              <a:t>github</a:t>
            </a:r>
            <a:r>
              <a:rPr lang="en-US" baseline="0" dirty="0"/>
              <a:t> as snippets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16294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Note use of </a:t>
            </a:r>
            <a:r>
              <a:rPr lang="en-US" dirty="0" err="1"/>
              <a:t>QueuedTask.Run</a:t>
            </a:r>
            <a:r>
              <a:rPr lang="en-US" dirty="0"/>
              <a:t>. Spatial operators (buffer, cut, clip, offset, union, </a:t>
            </a:r>
            <a:r>
              <a:rPr lang="en-US" dirty="0" err="1"/>
              <a:t>etc</a:t>
            </a:r>
            <a:r>
              <a:rPr lang="en-US" dirty="0"/>
              <a:t>), relationship operators (touch, crosses, within, contains), projection and transformation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68659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There are also </a:t>
            </a:r>
            <a:r>
              <a:rPr lang="en-US" dirty="0" err="1"/>
              <a:t>RowEvents</a:t>
            </a:r>
            <a:r>
              <a:rPr lang="en-US" dirty="0"/>
              <a:t> for changes to rows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84468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Show </a:t>
            </a:r>
            <a:r>
              <a:rPr lang="en-US" dirty="0" err="1"/>
              <a:t>SketchToolEditDemo</a:t>
            </a:r>
            <a:r>
              <a:rPr lang="en-US" dirty="0"/>
              <a:t> – use of </a:t>
            </a:r>
            <a:r>
              <a:rPr lang="en-US" dirty="0" err="1"/>
              <a:t>feature.Store</a:t>
            </a:r>
            <a:r>
              <a:rPr lang="en-US" dirty="0"/>
              <a:t> vs </a:t>
            </a:r>
            <a:r>
              <a:rPr lang="en-US" dirty="0" err="1"/>
              <a:t>EditOperation.Execute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43190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Important for construction tools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01300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err="1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categoryRefID</a:t>
            </a:r>
            <a:r>
              <a:rPr lang="en-US" sz="12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what</a:t>
            </a:r>
            <a:r>
              <a:rPr lang="en-US" sz="1200" baseline="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type of layer will this tool be associated with.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87031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Construction</a:t>
            </a:r>
            <a:r>
              <a:rPr lang="en-US" baseline="0" dirty="0"/>
              <a:t> tool, split, context menus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27708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1833121" y="2428193"/>
            <a:ext cx="8525773" cy="914400"/>
          </a:xfrm>
        </p:spPr>
        <p:txBody>
          <a:bodyPr rIns="0" anchor="b">
            <a:noAutofit/>
          </a:bodyPr>
          <a:lstStyle>
            <a:lvl1pPr algn="ctr">
              <a:defRPr sz="34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1828801" y="3465218"/>
            <a:ext cx="8534401" cy="914400"/>
          </a:xfrm>
          <a:noFill/>
        </p:spPr>
        <p:txBody>
          <a:bodyPr>
            <a:noAutofit/>
          </a:bodyPr>
          <a:lstStyle>
            <a:lvl1pPr marL="0" indent="0" algn="ctr">
              <a:buNone/>
              <a:defRPr b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Name of Presenter(s)</a:t>
            </a:r>
          </a:p>
        </p:txBody>
      </p:sp>
      <p:pic>
        <p:nvPicPr>
          <p:cNvPr id="7" name="Picture 6" descr="esri-10GlobeLogo_No-r_sRGBRev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54329" y="365138"/>
            <a:ext cx="2168737" cy="967642"/>
          </a:xfrm>
          <a:prstGeom prst="rect">
            <a:avLst/>
          </a:prstGeom>
        </p:spPr>
      </p:pic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C91B51-25EE-0147-9293-37E16A70024E}" type="datetime1">
              <a:rPr lang="en-US" smtClean="0"/>
              <a:t>3/7/2016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icture with Caption">
    <p:bg>
      <p:bgPr>
        <a:gradFill flip="none" rotWithShape="1">
          <a:gsLst>
            <a:gs pos="1000">
              <a:srgbClr val="0078C3"/>
            </a:gs>
            <a:gs pos="100000">
              <a:srgbClr val="0A1446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arallelogram 10"/>
          <p:cNvSpPr/>
          <p:nvPr/>
        </p:nvSpPr>
        <p:spPr bwMode="auto">
          <a:xfrm flipH="1">
            <a:off x="1" y="2"/>
            <a:ext cx="5497956" cy="6865697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7956" h="6865697">
                <a:moveTo>
                  <a:pt x="0" y="0"/>
                </a:moveTo>
                <a:lnTo>
                  <a:pt x="5497956" y="0"/>
                </a:lnTo>
                <a:lnTo>
                  <a:pt x="5497956" y="6858000"/>
                </a:lnTo>
                <a:lnTo>
                  <a:pt x="2747818" y="686569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8" name="Parallelogram 10"/>
          <p:cNvSpPr/>
          <p:nvPr/>
        </p:nvSpPr>
        <p:spPr bwMode="auto">
          <a:xfrm rot="16200000" flipH="1" flipV="1">
            <a:off x="4707461" y="-626538"/>
            <a:ext cx="2777078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Picture Placeholder 8"/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684213" y="1757363"/>
            <a:ext cx="5943600" cy="3343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800" baseline="0"/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Click icon to insert Picture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976871" y="3582548"/>
            <a:ext cx="4527741" cy="338554"/>
          </a:xfrm>
          <a:noFill/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Presenter(s)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976871" y="2348110"/>
            <a:ext cx="4527741" cy="1169551"/>
          </a:xfrm>
        </p:spPr>
        <p:txBody>
          <a:bodyPr wrap="square" anchor="b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en-US" sz="3800" b="1" i="0" kern="1200" cap="none" baseline="0">
                <a:solidFill>
                  <a:schemeClr val="tx1"/>
                </a:solidFill>
                <a:effectLst/>
                <a:latin typeface="+mj-lt"/>
                <a:ea typeface="+mj-ea"/>
                <a:cs typeface="Arial"/>
              </a:defRPr>
            </a:lvl1pPr>
          </a:lstStyle>
          <a:p>
            <a:r>
              <a:rPr kumimoji="0" lang="en-US" dirty="0"/>
              <a:t>Click to Edit </a:t>
            </a:r>
            <a:br>
              <a:rPr kumimoji="0" lang="en-US" dirty="0"/>
            </a:br>
            <a:r>
              <a:rPr kumimoji="0" lang="en-US" dirty="0"/>
              <a:t>Demo Title</a:t>
            </a:r>
            <a:endParaRPr lang="en-US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6FA6FB-FDD3-A446-B5AE-30BBE73852D8}" type="datetime1">
              <a:rPr lang="en-US" smtClean="0"/>
              <a:t>3/7/2016</a:t>
            </a:fld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155255"/>
      </p:ext>
    </p:extLst>
  </p:cSld>
  <p:clrMapOvr>
    <a:masterClrMapping/>
  </p:clrMapOvr>
  <p:transition spd="med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Only_User Screens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User Screens Title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3D0726-017F-9249-8B2E-2A4DDB444ED8}" type="datetime1">
              <a:rPr lang="en-US" smtClean="0"/>
              <a:t>3/7/2016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8791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wo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304" y="1990427"/>
            <a:ext cx="10367433" cy="1477328"/>
          </a:xfrm>
        </p:spPr>
        <p:txBody>
          <a:bodyPr anchor="b"/>
          <a:lstStyle>
            <a:lvl1pPr>
              <a:spcAft>
                <a:spcPts val="0"/>
              </a:spcAft>
              <a:defRPr sz="96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BIG Word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912304" y="3467761"/>
            <a:ext cx="10367433" cy="615553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>
              <a:spcAft>
                <a:spcPts val="0"/>
              </a:spcAft>
              <a:buFontTx/>
              <a:buNone/>
              <a:defRPr lang="en-US" sz="4000" b="1" baseline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  <a:buNone/>
            </a:pPr>
            <a:r>
              <a:rPr lang="en-US" dirty="0"/>
              <a:t>Smaller word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77C214-390A-F944-BF27-73F37F4360F9}" type="datetime1">
              <a:rPr lang="en-US" smtClean="0"/>
              <a:t>3/7/2016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752500"/>
      </p:ext>
    </p:extLst>
  </p:cSld>
  <p:clrMapOvr>
    <a:masterClrMapping/>
  </p:clrMapOvr>
  <p:transition spd="med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284" y="2625441"/>
            <a:ext cx="7315200" cy="461665"/>
          </a:xfrm>
        </p:spPr>
        <p:txBody>
          <a:bodyPr anchor="b"/>
          <a:lstStyle>
            <a:lvl1pPr>
              <a:spcAft>
                <a:spcPts val="0"/>
              </a:spcAft>
              <a:defRPr sz="30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“Quote”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912284" y="3683197"/>
            <a:ext cx="7315200" cy="400110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 algn="r">
              <a:spcAft>
                <a:spcPts val="0"/>
              </a:spcAft>
              <a:buFontTx/>
              <a:buNone/>
              <a:defRPr lang="en-US" sz="2600" b="0" baseline="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+mj-lt"/>
                <a:ea typeface="+mj-ea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</a:pPr>
            <a:r>
              <a:rPr lang="en-US" dirty="0"/>
              <a:t>Name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225C2B-15EC-3348-B6CD-75D75F51F610}" type="datetime1">
              <a:rPr lang="en-US" smtClean="0"/>
              <a:t>3/7/2016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332608"/>
      </p:ext>
    </p:extLst>
  </p:cSld>
  <p:clrMapOvr>
    <a:masterClrMapping/>
  </p:clrMapOvr>
  <p:transition spd="med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—wh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white">
          <a:xfrm>
            <a:off x="1" y="5716588"/>
            <a:ext cx="12192000" cy="11414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82627" y="6041067"/>
            <a:ext cx="6322948" cy="45720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ctr" anchorCtr="0">
            <a:noAutofit/>
          </a:bodyPr>
          <a:lstStyle>
            <a:lvl1pPr algn="r">
              <a:defRPr sz="2600" b="1" baseline="0">
                <a:solidFill>
                  <a:srgbClr val="404040"/>
                </a:solidFill>
              </a:defRPr>
            </a:lvl1pPr>
          </a:lstStyle>
          <a:p>
            <a:r>
              <a:rPr lang="en-US" dirty="0"/>
              <a:t>Section Heading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7613591" y="5934015"/>
            <a:ext cx="3962400" cy="671304"/>
          </a:xfr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baseline="0">
                <a:solidFill>
                  <a:srgbClr val="7F7F7F"/>
                </a:solidFill>
              </a:defRPr>
            </a:lvl1pPr>
          </a:lstStyle>
          <a:p>
            <a:pPr lvl="0"/>
            <a:r>
              <a:rPr lang="en-US" dirty="0"/>
              <a:t>Sub Heading/Description Goes Here </a:t>
            </a:r>
            <a:br>
              <a:rPr lang="en-US" dirty="0"/>
            </a:br>
            <a:r>
              <a:rPr lang="en-US" dirty="0"/>
              <a:t>(2 lines max)</a:t>
            </a:r>
          </a:p>
        </p:txBody>
      </p:sp>
      <p:cxnSp>
        <p:nvCxnSpPr>
          <p:cNvPr id="10" name="Straight Connector 9"/>
          <p:cNvCxnSpPr/>
          <p:nvPr/>
        </p:nvCxnSpPr>
        <p:spPr bwMode="auto">
          <a:xfrm>
            <a:off x="7315199" y="6058694"/>
            <a:ext cx="0" cy="457200"/>
          </a:xfrm>
          <a:prstGeom prst="line">
            <a:avLst/>
          </a:prstGeom>
          <a:noFill/>
          <a:ln w="3175" cap="flat" cmpd="sng" algn="ctr">
            <a:solidFill>
              <a:srgbClr val="7F7F7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6CC74C2C-9D9A-F44F-8102-997604148B65}" type="datetime1">
              <a:rPr lang="en-US" smtClean="0"/>
              <a:pPr/>
              <a:t>3/7/2016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871383"/>
      </p:ext>
    </p:extLst>
  </p:cSld>
  <p:clrMapOvr>
    <a:masterClrMapping/>
  </p:clrMapOvr>
  <p:transition spd="med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mall subject—wh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white">
          <a:xfrm>
            <a:off x="1" y="5943600"/>
            <a:ext cx="12192000" cy="9144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85800" y="6186944"/>
            <a:ext cx="10890504" cy="215444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b" anchorCtr="0">
            <a:spAutoFit/>
          </a:bodyPr>
          <a:lstStyle>
            <a:lvl1pPr>
              <a:defRPr sz="1400" b="0" baseline="0">
                <a:solidFill>
                  <a:srgbClr val="404040"/>
                </a:solidFill>
              </a:defRPr>
            </a:lvl1pPr>
          </a:lstStyle>
          <a:p>
            <a:r>
              <a:rPr lang="en-US" dirty="0"/>
              <a:t>Subject | Description (this line of text is the least important item on this slide)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7F7F7F"/>
                </a:solidFill>
              </a:defRPr>
            </a:lvl1pPr>
          </a:lstStyle>
          <a:p>
            <a:fld id="{E6047B32-7A09-3E43-8D20-C67BC15BDCB3}" type="datetime1">
              <a:rPr lang="en-US" smtClean="0"/>
              <a:pPr/>
              <a:t>3/7/2016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7F7F7F"/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7F7F7F"/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13000"/>
      </p:ext>
    </p:extLst>
  </p:cSld>
  <p:clrMapOvr>
    <a:masterClrMapping/>
  </p:clrMapOvr>
  <p:transition spd="med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mall su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914401" y="6186944"/>
            <a:ext cx="10363200" cy="215444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b" anchorCtr="0">
            <a:spAutoFit/>
          </a:bodyPr>
          <a:lstStyle>
            <a:lvl1pPr>
              <a:defRPr sz="14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Subject | Description (this line of text is the least important item on this slide)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62127C-9A46-5940-842C-736B1B224903}" type="datetime1">
              <a:rPr lang="en-US" smtClean="0"/>
              <a:t>3/7/2016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778265"/>
      </p:ext>
    </p:extLst>
  </p:cSld>
  <p:clrMapOvr>
    <a:masterClrMapping/>
  </p:clrMapOvr>
  <p:transition spd="med"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sri">
    <p:bg>
      <p:bgPr>
        <a:solidFill>
          <a:srgbClr val="E0F4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esri-10GlobeLogo_TagLockup5_Slide_sRGB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4150" y="2085337"/>
            <a:ext cx="4188457" cy="2404872"/>
          </a:xfrm>
          <a:prstGeom prst="rect">
            <a:avLst/>
          </a:prstGeom>
        </p:spPr>
      </p:pic>
      <p:sp>
        <p:nvSpPr>
          <p:cNvPr id="3" name="Parallelogram 10"/>
          <p:cNvSpPr/>
          <p:nvPr/>
        </p:nvSpPr>
        <p:spPr bwMode="auto">
          <a:xfrm rot="5400000" flipV="1">
            <a:off x="5295904" y="-38098"/>
            <a:ext cx="1600198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gradFill flip="none" rotWithShape="1">
            <a:gsLst>
              <a:gs pos="100000">
                <a:srgbClr val="00B9F2"/>
              </a:gs>
              <a:gs pos="10000">
                <a:srgbClr val="053264"/>
              </a:gs>
            </a:gsLst>
            <a:lin ang="3780000" scaled="0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5" name="Parallelogram 10"/>
          <p:cNvSpPr/>
          <p:nvPr/>
        </p:nvSpPr>
        <p:spPr bwMode="auto">
          <a:xfrm flipH="1" flipV="1">
            <a:off x="3" y="0"/>
            <a:ext cx="3325091" cy="6865698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7956" h="6865697">
                <a:moveTo>
                  <a:pt x="0" y="0"/>
                </a:moveTo>
                <a:lnTo>
                  <a:pt x="5497956" y="0"/>
                </a:lnTo>
                <a:lnTo>
                  <a:pt x="5497956" y="6858000"/>
                </a:lnTo>
                <a:lnTo>
                  <a:pt x="2747818" y="686569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26245688"/>
      </p:ext>
    </p:extLst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914400" y="1828800"/>
            <a:ext cx="10369296" cy="34290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DEFD86-78C4-084A-B0B5-04A7A3431B39}" type="datetime1">
              <a:rPr lang="en-US" smtClean="0"/>
              <a:t>3/7/2016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2625" y="682625"/>
            <a:ext cx="10826496" cy="369332"/>
          </a:xfrm>
        </p:spPr>
        <p:txBody>
          <a:bodyPr/>
          <a:lstStyle>
            <a:lvl1pPr>
              <a:defRPr lang="en-US" sz="2400" b="1" kern="1200" spc="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82625" y="1097309"/>
            <a:ext cx="10826496" cy="246221"/>
          </a:xfrm>
        </p:spPr>
        <p:txBody>
          <a:bodyPr anchor="t" anchorCtr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4">
                    <a:lumMod val="40000"/>
                    <a:lumOff val="60000"/>
                  </a:schemeClr>
                </a:solidFill>
              </a:defRPr>
            </a:lvl1pPr>
            <a:lvl2pPr marL="0" indent="0">
              <a:buNone/>
              <a:defRPr sz="1400"/>
            </a:lvl2pPr>
            <a:lvl3pPr marL="0" indent="0">
              <a:buNone/>
              <a:defRPr sz="1400"/>
            </a:lvl3pPr>
            <a:lvl4pPr marL="0" indent="0">
              <a:buNone/>
              <a:defRPr sz="1400"/>
            </a:lvl4pPr>
            <a:lvl5pPr marL="0" indent="0">
              <a:buNone/>
              <a:defRPr sz="1400"/>
            </a:lvl5pPr>
          </a:lstStyle>
          <a:p>
            <a:pPr lvl="0"/>
            <a:r>
              <a:rPr lang="en-US" dirty="0"/>
              <a:t>Click to Edit Subtitle (optional)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>
          <a:xfrm>
            <a:off x="914400" y="1828804"/>
            <a:ext cx="10369296" cy="342741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5DF95B-0B80-6A4D-A813-6F9D9F38EBA2}" type="datetime1">
              <a:rPr lang="en-US" smtClean="0"/>
              <a:t>3/7/2016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and Tagl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2625"/>
            <a:ext cx="10826496" cy="369332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" y="1828800"/>
            <a:ext cx="10369296" cy="3429000"/>
          </a:xfrm>
        </p:spPr>
        <p:txBody>
          <a:bodyPr/>
          <a:lstStyle>
            <a:lvl1pPr>
              <a:lnSpc>
                <a:spcPct val="100000"/>
              </a:lnSpc>
              <a:defRPr sz="2000"/>
            </a:lvl1pPr>
            <a:lvl2pPr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600"/>
            </a:lvl3pPr>
            <a:lvl4pPr>
              <a:defRPr sz="1400"/>
            </a:lvl4pPr>
            <a:lvl5pPr>
              <a:lnSpc>
                <a:spcPts val="1800"/>
              </a:lnSpc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87263" y="6177085"/>
            <a:ext cx="10826495" cy="215444"/>
          </a:xfrm>
        </p:spPr>
        <p:txBody>
          <a:bodyPr anchor="b">
            <a:spAutoFit/>
          </a:bodyPr>
          <a:lstStyle>
            <a:lvl1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65000"/>
                </a:schemeClr>
              </a:buClr>
              <a:buSzPts val="1100"/>
              <a:buFont typeface="Arial"/>
              <a:buNone/>
              <a:tabLst/>
              <a:defRPr lang="en-US" sz="1400" b="0" i="1" kern="1200" baseline="0" dirty="0" smtClean="0">
                <a:solidFill>
                  <a:schemeClr val="tx2"/>
                </a:solidFill>
                <a:latin typeface="+mn-lt"/>
                <a:ea typeface="+mn-ea"/>
                <a:cs typeface="Arial"/>
              </a:defRPr>
            </a:lvl1pPr>
          </a:lstStyle>
          <a:p>
            <a:pPr lvl="0"/>
            <a:r>
              <a:rPr lang="en-US" dirty="0"/>
              <a:t>Click to Edit Tagline (optional)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5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E55AC9-5819-304B-AB8A-EC561A98EE59}" type="datetime1">
              <a:rPr lang="en-US" smtClean="0"/>
              <a:t>3/7/2016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Content and Tagl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2625"/>
            <a:ext cx="10826496" cy="369332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1"/>
          <p:cNvSpPr>
            <a:spLocks noGrp="1"/>
          </p:cNvSpPr>
          <p:nvPr>
            <p:ph sz="quarter" idx="18"/>
          </p:nvPr>
        </p:nvSpPr>
        <p:spPr>
          <a:xfrm>
            <a:off x="914400" y="1828800"/>
            <a:ext cx="10369296" cy="34290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776409" y="1514615"/>
            <a:ext cx="1219201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685800" y="1097309"/>
            <a:ext cx="10826496" cy="246221"/>
          </a:xfrm>
        </p:spPr>
        <p:txBody>
          <a:bodyPr vert="horz" wrap="square" lIns="0" tIns="0" rIns="0" bIns="0" rtlCol="0" anchor="t">
            <a:sp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en-US" sz="1600" b="1" kern="1200" dirty="0" smtClean="0">
                <a:solidFill>
                  <a:srgbClr val="94E6FF"/>
                </a:solidFill>
                <a:latin typeface="+mj-lt"/>
                <a:ea typeface="+mj-ea"/>
                <a:cs typeface="Arial"/>
              </a:defRPr>
            </a:lvl1pPr>
            <a:lvl2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2pPr>
            <a:lvl3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3pPr>
            <a:lvl4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4pPr>
            <a:lvl5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5pPr>
          </a:lstStyle>
          <a:p>
            <a:pPr lvl="0"/>
            <a:r>
              <a:rPr lang="en-US" dirty="0"/>
              <a:t>Click to Edit Subtitle (optional)</a:t>
            </a:r>
          </a:p>
        </p:txBody>
      </p:sp>
      <p:sp>
        <p:nvSpPr>
          <p:cNvPr id="12" name="Text Placeholder 25"/>
          <p:cNvSpPr>
            <a:spLocks noGrp="1"/>
          </p:cNvSpPr>
          <p:nvPr>
            <p:ph type="body" sz="quarter" idx="20" hasCustomPrompt="1"/>
          </p:nvPr>
        </p:nvSpPr>
        <p:spPr>
          <a:xfrm>
            <a:off x="685800" y="6185356"/>
            <a:ext cx="10826496" cy="215444"/>
          </a:xfrm>
        </p:spPr>
        <p:txBody>
          <a:bodyPr anchor="b">
            <a:spAutoFit/>
          </a:bodyPr>
          <a:lstStyle>
            <a:lvl1pPr marL="0" indent="0" algn="r">
              <a:spcBef>
                <a:spcPts val="0"/>
              </a:spcBef>
              <a:spcAft>
                <a:spcPts val="0"/>
              </a:spcAft>
              <a:buNone/>
              <a:defRPr sz="1400" b="0" i="1" baseline="0">
                <a:solidFill>
                  <a:schemeClr val="tx2"/>
                </a:solidFill>
              </a:defRPr>
            </a:lvl1pPr>
            <a:lvl2pPr marL="0" indent="0" algn="r">
              <a:buNone/>
              <a:defRPr sz="1600"/>
            </a:lvl2pPr>
            <a:lvl3pPr marL="0" indent="0" algn="r">
              <a:buNone/>
              <a:defRPr sz="1600"/>
            </a:lvl3pPr>
            <a:lvl4pPr marL="0" indent="0" algn="r">
              <a:buNone/>
              <a:defRPr sz="1600"/>
            </a:lvl4pPr>
            <a:lvl5pPr marL="0" indent="0" algn="r">
              <a:buNone/>
              <a:defRPr sz="1600"/>
            </a:lvl5pPr>
          </a:lstStyle>
          <a:p>
            <a:pPr lvl="0"/>
            <a:r>
              <a:rPr lang="en-US" dirty="0"/>
              <a:t>Click to Edit Tagline (optional)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776409" y="1514615"/>
            <a:ext cx="1219201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74F111-1245-FB4C-ACB7-129F68E66232}" type="datetime1">
              <a:rPr lang="en-US" smtClean="0"/>
              <a:t>3/7/2016</a:t>
            </a:fld>
            <a:endParaRPr lang="en-US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473994"/>
      </p:ext>
    </p:extLst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0C21C6-642C-6F4C-B53C-06F3F35CEF14}" type="datetime1">
              <a:rPr lang="en-US" smtClean="0"/>
              <a:t>3/7/2016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without Graphic (center justifi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0E3BE2-FFFE-0B46-AE5A-CBB4C5FEC6FC}" type="datetime1">
              <a:rPr lang="en-US" smtClean="0"/>
              <a:t>3/7/2016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61994C-B8B3-A740-949B-C8D716F26A7F}" type="datetime1">
              <a:rPr lang="en-US" smtClean="0"/>
              <a:t>3/7/2016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bg>
      <p:bgPr>
        <a:gradFill flip="none" rotWithShape="1">
          <a:gsLst>
            <a:gs pos="0">
              <a:srgbClr val="0078C3"/>
            </a:gs>
            <a:gs pos="100000">
              <a:srgbClr val="0A1446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rallelogram 10"/>
          <p:cNvSpPr/>
          <p:nvPr/>
        </p:nvSpPr>
        <p:spPr bwMode="auto">
          <a:xfrm flipV="1">
            <a:off x="8866909" y="0"/>
            <a:ext cx="3325091" cy="6865698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7956" h="6865697">
                <a:moveTo>
                  <a:pt x="0" y="0"/>
                </a:moveTo>
                <a:lnTo>
                  <a:pt x="5497956" y="0"/>
                </a:lnTo>
                <a:lnTo>
                  <a:pt x="5497956" y="6858000"/>
                </a:lnTo>
                <a:lnTo>
                  <a:pt x="2747818" y="686569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Parallelogram 10"/>
          <p:cNvSpPr/>
          <p:nvPr/>
        </p:nvSpPr>
        <p:spPr bwMode="auto">
          <a:xfrm rot="5400000" flipH="1">
            <a:off x="5083849" y="-5083848"/>
            <a:ext cx="2024302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2" name="Parallelogram 10"/>
          <p:cNvSpPr/>
          <p:nvPr/>
        </p:nvSpPr>
        <p:spPr bwMode="auto">
          <a:xfrm rot="16200000" flipH="1" flipV="1">
            <a:off x="5083850" y="-250150"/>
            <a:ext cx="2024302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4401" y="3512743"/>
            <a:ext cx="8221903" cy="338554"/>
          </a:xfrm>
          <a:noFill/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Presenter(s)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4400" y="2732670"/>
            <a:ext cx="8683723" cy="738664"/>
          </a:xfrm>
        </p:spPr>
        <p:txBody>
          <a:bodyPr wrap="square" anchor="b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en-US" sz="4800" b="1" i="0" kern="1200" cap="none" baseline="0">
                <a:solidFill>
                  <a:schemeClr val="tx1"/>
                </a:solidFill>
                <a:effectLst/>
                <a:latin typeface="+mj-lt"/>
                <a:ea typeface="+mj-ea"/>
                <a:cs typeface="Arial"/>
              </a:defRPr>
            </a:lvl1pPr>
          </a:lstStyle>
          <a:p>
            <a:r>
              <a:rPr kumimoji="0" lang="en-US" dirty="0"/>
              <a:t>Click to Edit Section Title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17F20F-8413-1548-BF61-558511100DB7}" type="datetime1">
              <a:rPr lang="en-US" smtClean="0"/>
              <a:t>3/7/2016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48560"/>
      </p:ext>
    </p:extLst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95000">
              <a:srgbClr val="053264"/>
            </a:gs>
            <a:gs pos="0">
              <a:srgbClr val="00B9F2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0" y="682625"/>
            <a:ext cx="10826496" cy="369332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828800"/>
            <a:ext cx="10361957" cy="3429000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E7E69C-4D79-BB49-9350-1FEE210EB4F7}" type="datetime1">
              <a:rPr lang="en-US" smtClean="0"/>
              <a:t>3/7/2016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6800" r:id="rId1"/>
    <p:sldLayoutId id="2147486801" r:id="rId2"/>
    <p:sldLayoutId id="2147486802" r:id="rId3"/>
    <p:sldLayoutId id="2147486803" r:id="rId4"/>
    <p:sldLayoutId id="2147486804" r:id="rId5"/>
    <p:sldLayoutId id="2147486805" r:id="rId6"/>
    <p:sldLayoutId id="2147486806" r:id="rId7"/>
    <p:sldLayoutId id="2147486807" r:id="rId8"/>
    <p:sldLayoutId id="2147486808" r:id="rId9"/>
    <p:sldLayoutId id="2147486809" r:id="rId10"/>
    <p:sldLayoutId id="2147486810" r:id="rId11"/>
    <p:sldLayoutId id="2147486811" r:id="rId12"/>
    <p:sldLayoutId id="2147486812" r:id="rId13"/>
    <p:sldLayoutId id="2147486813" r:id="rId14"/>
    <p:sldLayoutId id="2147486814" r:id="rId15"/>
    <p:sldLayoutId id="2147486815" r:id="rId16"/>
    <p:sldLayoutId id="2147486816" r:id="rId17"/>
  </p:sldLayoutIdLst>
  <p:transition spd="med">
    <p:fade/>
  </p:transition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400" b="1" kern="1200">
          <a:solidFill>
            <a:schemeClr val="tx1"/>
          </a:solidFill>
          <a:latin typeface="+mj-lt"/>
          <a:ea typeface="+mj-ea"/>
          <a:cs typeface="Arial"/>
        </a:defRPr>
      </a:lvl1pPr>
    </p:titleStyle>
    <p:bodyStyle>
      <a:lvl1pPr marL="176213" indent="-176213" algn="l" defTabSz="457200" rtl="0" eaLnBrk="1" latinLnBrk="0" hangingPunct="1">
        <a:lnSpc>
          <a:spcPct val="100000"/>
        </a:lnSpc>
        <a:spcBef>
          <a:spcPts val="30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Arial"/>
        <a:buChar char="•"/>
        <a:defRPr sz="2000" b="1" kern="1200">
          <a:solidFill>
            <a:schemeClr val="tx1"/>
          </a:solidFill>
          <a:latin typeface="+mn-lt"/>
          <a:ea typeface="+mn-ea"/>
          <a:cs typeface="Arial"/>
        </a:defRPr>
      </a:lvl1pPr>
      <a:lvl2pPr marL="457200" indent="-173736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800" b="1" kern="1200">
          <a:solidFill>
            <a:schemeClr val="tx1"/>
          </a:solidFill>
          <a:latin typeface="+mn-lt"/>
          <a:ea typeface="+mn-ea"/>
          <a:cs typeface="Arial"/>
        </a:defRPr>
      </a:lvl2pPr>
      <a:lvl3pPr marL="795528" indent="-173736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600" b="1" kern="1200">
          <a:solidFill>
            <a:schemeClr val="tx1"/>
          </a:solidFill>
          <a:latin typeface="+mn-lt"/>
          <a:ea typeface="+mn-ea"/>
          <a:cs typeface="Arial"/>
        </a:defRPr>
      </a:lvl3pPr>
      <a:lvl4pPr marL="1216152" indent="-173736" algn="l" defTabSz="457200" rtl="0" eaLnBrk="1" latinLnBrk="0" hangingPunct="1">
        <a:lnSpc>
          <a:spcPts val="18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400" b="1" kern="1200">
          <a:solidFill>
            <a:schemeClr val="tx1"/>
          </a:solidFill>
          <a:latin typeface="+mn-lt"/>
          <a:ea typeface="+mn-ea"/>
          <a:cs typeface="Arial"/>
        </a:defRPr>
      </a:lvl4pPr>
      <a:lvl5pPr marL="1546225" indent="-176213" algn="l" defTabSz="457200" rtl="0" eaLnBrk="1" latinLnBrk="0" hangingPunct="1">
        <a:lnSpc>
          <a:spcPts val="19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lang="en-US" sz="1400" b="1" kern="1200" dirty="0">
          <a:solidFill>
            <a:schemeClr val="tx1"/>
          </a:solidFill>
          <a:latin typeface="+mn-lt"/>
          <a:ea typeface="+mn-ea"/>
          <a:cs typeface="Arial"/>
        </a:defRPr>
      </a:lvl5pPr>
      <a:lvl6pPr marL="1773238" indent="-177800" algn="l" defTabSz="401638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tabLst>
          <a:tab pos="1484313" algn="l"/>
        </a:tabLst>
        <a:defRPr sz="1400" b="1" kern="1200">
          <a:solidFill>
            <a:schemeClr val="tx1"/>
          </a:solidFill>
          <a:latin typeface="Arial"/>
          <a:ea typeface="+mn-ea"/>
          <a:cs typeface="Arial"/>
        </a:defRPr>
      </a:lvl6pPr>
      <a:lvl7pPr marL="2062163" indent="-176213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7pPr>
      <a:lvl8pPr marL="2286000" indent="-173038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8pPr>
      <a:lvl9pPr marL="2452688" indent="-163513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3.png"/><Relationship Id="rId4" Type="http://schemas.openxmlformats.org/officeDocument/2006/relationships/image" Target="../media/image12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828801" y="2417495"/>
            <a:ext cx="8525773" cy="914400"/>
          </a:xfrm>
        </p:spPr>
        <p:txBody>
          <a:bodyPr/>
          <a:lstStyle/>
          <a:p>
            <a:r>
              <a:rPr lang="en-US" sz="4000" dirty="0"/>
              <a:t>Geometry and Editing</a:t>
            </a:r>
            <a:endParaRPr lang="en-US" sz="4000" dirty="0">
              <a:cs typeface="AvenirNext LT Pro Demi"/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828801" y="3749187"/>
            <a:ext cx="8534401" cy="914400"/>
          </a:xfrm>
        </p:spPr>
        <p:txBody>
          <a:bodyPr/>
          <a:lstStyle/>
          <a:p>
            <a:r>
              <a:rPr lang="en-US" dirty="0">
                <a:cs typeface="AvenirNext LT Pro Thin"/>
              </a:rPr>
              <a:t>Narelle </a:t>
            </a:r>
            <a:r>
              <a:rPr lang="en-US" dirty="0" err="1">
                <a:cs typeface="AvenirNext LT Pro Thin"/>
              </a:rPr>
              <a:t>Chedzey</a:t>
            </a:r>
            <a:endParaRPr lang="en-US" dirty="0">
              <a:cs typeface="AvenirNext LT Pro Thin"/>
            </a:endParaRPr>
          </a:p>
        </p:txBody>
      </p:sp>
      <p:cxnSp>
        <p:nvCxnSpPr>
          <p:cNvPr id="9" name="Straight Connector 8"/>
          <p:cNvCxnSpPr/>
          <p:nvPr/>
        </p:nvCxnSpPr>
        <p:spPr bwMode="auto">
          <a:xfrm>
            <a:off x="5529890" y="3555167"/>
            <a:ext cx="1031895" cy="0"/>
          </a:xfrm>
          <a:prstGeom prst="line">
            <a:avLst/>
          </a:prstGeom>
          <a:noFill/>
          <a:ln w="254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4" name="Rectangle 17"/>
          <p:cNvSpPr/>
          <p:nvPr/>
        </p:nvSpPr>
        <p:spPr bwMode="auto">
          <a:xfrm>
            <a:off x="-3279" y="1172498"/>
            <a:ext cx="4915224" cy="414761"/>
          </a:xfrm>
          <a:custGeom>
            <a:avLst/>
            <a:gdLst>
              <a:gd name="connsiteX0" fmla="*/ 0 w 4494977"/>
              <a:gd name="connsiteY0" fmla="*/ 0 h 411480"/>
              <a:gd name="connsiteX1" fmla="*/ 4494977 w 4494977"/>
              <a:gd name="connsiteY1" fmla="*/ 0 h 411480"/>
              <a:gd name="connsiteX2" fmla="*/ 4494977 w 4494977"/>
              <a:gd name="connsiteY2" fmla="*/ 411480 h 411480"/>
              <a:gd name="connsiteX3" fmla="*/ 0 w 4494977"/>
              <a:gd name="connsiteY3" fmla="*/ 411480 h 411480"/>
              <a:gd name="connsiteX4" fmla="*/ 0 w 4494977"/>
              <a:gd name="connsiteY4" fmla="*/ 0 h 411480"/>
              <a:gd name="connsiteX0" fmla="*/ 0 w 4494977"/>
              <a:gd name="connsiteY0" fmla="*/ 0 h 419517"/>
              <a:gd name="connsiteX1" fmla="*/ 4494977 w 4494977"/>
              <a:gd name="connsiteY1" fmla="*/ 0 h 419517"/>
              <a:gd name="connsiteX2" fmla="*/ 4430671 w 4494977"/>
              <a:gd name="connsiteY2" fmla="*/ 419517 h 419517"/>
              <a:gd name="connsiteX3" fmla="*/ 0 w 4494977"/>
              <a:gd name="connsiteY3" fmla="*/ 411480 h 419517"/>
              <a:gd name="connsiteX4" fmla="*/ 0 w 4494977"/>
              <a:gd name="connsiteY4" fmla="*/ 0 h 419517"/>
              <a:gd name="connsiteX0" fmla="*/ 0 w 4800430"/>
              <a:gd name="connsiteY0" fmla="*/ 0 h 419517"/>
              <a:gd name="connsiteX1" fmla="*/ 4800430 w 4800430"/>
              <a:gd name="connsiteY1" fmla="*/ 8037 h 419517"/>
              <a:gd name="connsiteX2" fmla="*/ 4430671 w 4800430"/>
              <a:gd name="connsiteY2" fmla="*/ 419517 h 419517"/>
              <a:gd name="connsiteX3" fmla="*/ 0 w 4800430"/>
              <a:gd name="connsiteY3" fmla="*/ 411480 h 419517"/>
              <a:gd name="connsiteX4" fmla="*/ 0 w 4800430"/>
              <a:gd name="connsiteY4" fmla="*/ 0 h 419517"/>
              <a:gd name="connsiteX0" fmla="*/ 0 w 4800430"/>
              <a:gd name="connsiteY0" fmla="*/ 0 h 411480"/>
              <a:gd name="connsiteX1" fmla="*/ 4800430 w 4800430"/>
              <a:gd name="connsiteY1" fmla="*/ 8037 h 411480"/>
              <a:gd name="connsiteX2" fmla="*/ 4615551 w 4800430"/>
              <a:gd name="connsiteY2" fmla="*/ 411480 h 411480"/>
              <a:gd name="connsiteX3" fmla="*/ 0 w 4800430"/>
              <a:gd name="connsiteY3" fmla="*/ 411480 h 411480"/>
              <a:gd name="connsiteX4" fmla="*/ 0 w 4800430"/>
              <a:gd name="connsiteY4" fmla="*/ 0 h 411480"/>
              <a:gd name="connsiteX0" fmla="*/ 0 w 4800430"/>
              <a:gd name="connsiteY0" fmla="*/ 0 h 411480"/>
              <a:gd name="connsiteX1" fmla="*/ 4800430 w 4800430"/>
              <a:gd name="connsiteY1" fmla="*/ 8037 h 411480"/>
              <a:gd name="connsiteX2" fmla="*/ 4607614 w 4800430"/>
              <a:gd name="connsiteY2" fmla="*/ 411480 h 411480"/>
              <a:gd name="connsiteX3" fmla="*/ 0 w 4800430"/>
              <a:gd name="connsiteY3" fmla="*/ 411480 h 411480"/>
              <a:gd name="connsiteX4" fmla="*/ 0 w 4800430"/>
              <a:gd name="connsiteY4" fmla="*/ 0 h 411480"/>
              <a:gd name="connsiteX0" fmla="*/ 0 w 4840118"/>
              <a:gd name="connsiteY0" fmla="*/ 0 h 411480"/>
              <a:gd name="connsiteX1" fmla="*/ 4840118 w 4840118"/>
              <a:gd name="connsiteY1" fmla="*/ 23912 h 411480"/>
              <a:gd name="connsiteX2" fmla="*/ 4607614 w 4840118"/>
              <a:gd name="connsiteY2" fmla="*/ 411480 h 411480"/>
              <a:gd name="connsiteX3" fmla="*/ 0 w 4840118"/>
              <a:gd name="connsiteY3" fmla="*/ 411480 h 411480"/>
              <a:gd name="connsiteX4" fmla="*/ 0 w 4840118"/>
              <a:gd name="connsiteY4" fmla="*/ 0 h 411480"/>
              <a:gd name="connsiteX0" fmla="*/ 0 w 4840118"/>
              <a:gd name="connsiteY0" fmla="*/ 0 h 411480"/>
              <a:gd name="connsiteX1" fmla="*/ 4840118 w 4840118"/>
              <a:gd name="connsiteY1" fmla="*/ 8037 h 411480"/>
              <a:gd name="connsiteX2" fmla="*/ 4607614 w 4840118"/>
              <a:gd name="connsiteY2" fmla="*/ 411480 h 411480"/>
              <a:gd name="connsiteX3" fmla="*/ 0 w 4840118"/>
              <a:gd name="connsiteY3" fmla="*/ 411480 h 411480"/>
              <a:gd name="connsiteX4" fmla="*/ 0 w 4840118"/>
              <a:gd name="connsiteY4" fmla="*/ 0 h 411480"/>
              <a:gd name="connsiteX0" fmla="*/ 0 w 4852024"/>
              <a:gd name="connsiteY0" fmla="*/ 0 h 411480"/>
              <a:gd name="connsiteX1" fmla="*/ 4852024 w 4852024"/>
              <a:gd name="connsiteY1" fmla="*/ 12005 h 411480"/>
              <a:gd name="connsiteX2" fmla="*/ 4607614 w 4852024"/>
              <a:gd name="connsiteY2" fmla="*/ 411480 h 411480"/>
              <a:gd name="connsiteX3" fmla="*/ 0 w 4852024"/>
              <a:gd name="connsiteY3" fmla="*/ 411480 h 411480"/>
              <a:gd name="connsiteX4" fmla="*/ 0 w 4852024"/>
              <a:gd name="connsiteY4" fmla="*/ 0 h 411480"/>
              <a:gd name="connsiteX0" fmla="*/ 0 w 4816306"/>
              <a:gd name="connsiteY0" fmla="*/ 0 h 411480"/>
              <a:gd name="connsiteX1" fmla="*/ 4816306 w 4816306"/>
              <a:gd name="connsiteY1" fmla="*/ 4067 h 411480"/>
              <a:gd name="connsiteX2" fmla="*/ 4607614 w 4816306"/>
              <a:gd name="connsiteY2" fmla="*/ 411480 h 411480"/>
              <a:gd name="connsiteX3" fmla="*/ 0 w 4816306"/>
              <a:gd name="connsiteY3" fmla="*/ 411480 h 411480"/>
              <a:gd name="connsiteX4" fmla="*/ 0 w 4816306"/>
              <a:gd name="connsiteY4" fmla="*/ 0 h 411480"/>
              <a:gd name="connsiteX0" fmla="*/ 0 w 4816306"/>
              <a:gd name="connsiteY0" fmla="*/ 0 h 411480"/>
              <a:gd name="connsiteX1" fmla="*/ 4816306 w 4816306"/>
              <a:gd name="connsiteY1" fmla="*/ 4067 h 411480"/>
              <a:gd name="connsiteX2" fmla="*/ 4599677 w 4816306"/>
              <a:gd name="connsiteY2" fmla="*/ 411480 h 411480"/>
              <a:gd name="connsiteX3" fmla="*/ 0 w 4816306"/>
              <a:gd name="connsiteY3" fmla="*/ 411480 h 411480"/>
              <a:gd name="connsiteX4" fmla="*/ 0 w 4816306"/>
              <a:gd name="connsiteY4" fmla="*/ 0 h 411480"/>
              <a:gd name="connsiteX0" fmla="*/ 0 w 4816306"/>
              <a:gd name="connsiteY0" fmla="*/ 0 h 414761"/>
              <a:gd name="connsiteX1" fmla="*/ 4816306 w 4816306"/>
              <a:gd name="connsiteY1" fmla="*/ 4067 h 414761"/>
              <a:gd name="connsiteX2" fmla="*/ 4599677 w 4816306"/>
              <a:gd name="connsiteY2" fmla="*/ 414761 h 414761"/>
              <a:gd name="connsiteX3" fmla="*/ 0 w 4816306"/>
              <a:gd name="connsiteY3" fmla="*/ 411480 h 414761"/>
              <a:gd name="connsiteX4" fmla="*/ 0 w 4816306"/>
              <a:gd name="connsiteY4" fmla="*/ 0 h 414761"/>
              <a:gd name="connsiteX0" fmla="*/ 0 w 4806462"/>
              <a:gd name="connsiteY0" fmla="*/ 0 h 414761"/>
              <a:gd name="connsiteX1" fmla="*/ 4806462 w 4806462"/>
              <a:gd name="connsiteY1" fmla="*/ 10631 h 414761"/>
              <a:gd name="connsiteX2" fmla="*/ 4599677 w 4806462"/>
              <a:gd name="connsiteY2" fmla="*/ 414761 h 414761"/>
              <a:gd name="connsiteX3" fmla="*/ 0 w 4806462"/>
              <a:gd name="connsiteY3" fmla="*/ 411480 h 414761"/>
              <a:gd name="connsiteX4" fmla="*/ 0 w 4806462"/>
              <a:gd name="connsiteY4" fmla="*/ 0 h 414761"/>
              <a:gd name="connsiteX0" fmla="*/ 0 w 4806462"/>
              <a:gd name="connsiteY0" fmla="*/ 0 h 414761"/>
              <a:gd name="connsiteX1" fmla="*/ 4806462 w 4806462"/>
              <a:gd name="connsiteY1" fmla="*/ 10631 h 414761"/>
              <a:gd name="connsiteX2" fmla="*/ 4593113 w 4806462"/>
              <a:gd name="connsiteY2" fmla="*/ 414761 h 414761"/>
              <a:gd name="connsiteX3" fmla="*/ 0 w 4806462"/>
              <a:gd name="connsiteY3" fmla="*/ 411480 h 414761"/>
              <a:gd name="connsiteX4" fmla="*/ 0 w 4806462"/>
              <a:gd name="connsiteY4" fmla="*/ 0 h 414761"/>
              <a:gd name="connsiteX0" fmla="*/ 0 w 4835997"/>
              <a:gd name="connsiteY0" fmla="*/ 0 h 414761"/>
              <a:gd name="connsiteX1" fmla="*/ 4835997 w 4835997"/>
              <a:gd name="connsiteY1" fmla="*/ 17194 h 414761"/>
              <a:gd name="connsiteX2" fmla="*/ 4593113 w 4835997"/>
              <a:gd name="connsiteY2" fmla="*/ 414761 h 414761"/>
              <a:gd name="connsiteX3" fmla="*/ 0 w 4835997"/>
              <a:gd name="connsiteY3" fmla="*/ 411480 h 414761"/>
              <a:gd name="connsiteX4" fmla="*/ 0 w 4835997"/>
              <a:gd name="connsiteY4" fmla="*/ 0 h 414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35997" h="414761">
                <a:moveTo>
                  <a:pt x="0" y="0"/>
                </a:moveTo>
                <a:lnTo>
                  <a:pt x="4835997" y="17194"/>
                </a:lnTo>
                <a:lnTo>
                  <a:pt x="4593113" y="414761"/>
                </a:lnTo>
                <a:lnTo>
                  <a:pt x="0" y="411480"/>
                </a:lnTo>
                <a:lnTo>
                  <a:pt x="0" y="0"/>
                </a:lnTo>
                <a:close/>
              </a:path>
            </a:pathLst>
          </a:custGeom>
          <a:solidFill>
            <a:srgbClr val="27AAA2"/>
          </a:solidFill>
          <a:ln w="2540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5" name="Rectangle 18"/>
          <p:cNvSpPr/>
          <p:nvPr/>
        </p:nvSpPr>
        <p:spPr bwMode="auto">
          <a:xfrm>
            <a:off x="-3280" y="778244"/>
            <a:ext cx="4912189" cy="409433"/>
          </a:xfrm>
          <a:custGeom>
            <a:avLst/>
            <a:gdLst>
              <a:gd name="connsiteX0" fmla="*/ 0 w 4912726"/>
              <a:gd name="connsiteY0" fmla="*/ 0 h 409433"/>
              <a:gd name="connsiteX1" fmla="*/ 4912726 w 4912726"/>
              <a:gd name="connsiteY1" fmla="*/ 0 h 409433"/>
              <a:gd name="connsiteX2" fmla="*/ 4912726 w 4912726"/>
              <a:gd name="connsiteY2" fmla="*/ 409433 h 409433"/>
              <a:gd name="connsiteX3" fmla="*/ 0 w 4912726"/>
              <a:gd name="connsiteY3" fmla="*/ 409433 h 409433"/>
              <a:gd name="connsiteX4" fmla="*/ 0 w 4912726"/>
              <a:gd name="connsiteY4" fmla="*/ 0 h 409433"/>
              <a:gd name="connsiteX0" fmla="*/ 0 w 4912726"/>
              <a:gd name="connsiteY0" fmla="*/ 0 h 409433"/>
              <a:gd name="connsiteX1" fmla="*/ 4743923 w 4912726"/>
              <a:gd name="connsiteY1" fmla="*/ 0 h 409433"/>
              <a:gd name="connsiteX2" fmla="*/ 4912726 w 4912726"/>
              <a:gd name="connsiteY2" fmla="*/ 409433 h 409433"/>
              <a:gd name="connsiteX3" fmla="*/ 0 w 4912726"/>
              <a:gd name="connsiteY3" fmla="*/ 409433 h 409433"/>
              <a:gd name="connsiteX4" fmla="*/ 0 w 4912726"/>
              <a:gd name="connsiteY4" fmla="*/ 0 h 409433"/>
              <a:gd name="connsiteX0" fmla="*/ 0 w 4912726"/>
              <a:gd name="connsiteY0" fmla="*/ 0 h 409433"/>
              <a:gd name="connsiteX1" fmla="*/ 4551005 w 4912726"/>
              <a:gd name="connsiteY1" fmla="*/ 0 h 409433"/>
              <a:gd name="connsiteX2" fmla="*/ 4912726 w 4912726"/>
              <a:gd name="connsiteY2" fmla="*/ 409433 h 409433"/>
              <a:gd name="connsiteX3" fmla="*/ 0 w 4912726"/>
              <a:gd name="connsiteY3" fmla="*/ 409433 h 409433"/>
              <a:gd name="connsiteX4" fmla="*/ 0 w 4912726"/>
              <a:gd name="connsiteY4" fmla="*/ 0 h 409433"/>
              <a:gd name="connsiteX0" fmla="*/ 0 w 4816268"/>
              <a:gd name="connsiteY0" fmla="*/ 0 h 409433"/>
              <a:gd name="connsiteX1" fmla="*/ 4551005 w 4816268"/>
              <a:gd name="connsiteY1" fmla="*/ 0 h 409433"/>
              <a:gd name="connsiteX2" fmla="*/ 4816268 w 4816268"/>
              <a:gd name="connsiteY2" fmla="*/ 409433 h 409433"/>
              <a:gd name="connsiteX3" fmla="*/ 0 w 4816268"/>
              <a:gd name="connsiteY3" fmla="*/ 409433 h 409433"/>
              <a:gd name="connsiteX4" fmla="*/ 0 w 4816268"/>
              <a:gd name="connsiteY4" fmla="*/ 0 h 4094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16268" h="409433">
                <a:moveTo>
                  <a:pt x="0" y="0"/>
                </a:moveTo>
                <a:lnTo>
                  <a:pt x="4551005" y="0"/>
                </a:lnTo>
                <a:lnTo>
                  <a:pt x="4816268" y="409433"/>
                </a:lnTo>
                <a:lnTo>
                  <a:pt x="0" y="409433"/>
                </a:lnTo>
                <a:lnTo>
                  <a:pt x="0" y="0"/>
                </a:lnTo>
                <a:close/>
              </a:path>
            </a:pathLst>
          </a:custGeom>
          <a:solidFill>
            <a:srgbClr val="0070C0"/>
          </a:solidFill>
          <a:ln w="2540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6" name="Title 1"/>
          <p:cNvSpPr txBox="1">
            <a:spLocks/>
          </p:cNvSpPr>
          <p:nvPr/>
        </p:nvSpPr>
        <p:spPr bwMode="white">
          <a:xfrm>
            <a:off x="932033" y="1252459"/>
            <a:ext cx="3475582" cy="387661"/>
          </a:xfrm>
          <a:prstGeom prst="rect">
            <a:avLst/>
          </a:prstGeom>
          <a:noFill/>
        </p:spPr>
        <p:txBody>
          <a:bodyPr vert="horz" lIns="0" tIns="0" rIns="0" bIns="0" rtlCol="0" anchor="t">
            <a:noAutofit/>
          </a:bodyPr>
          <a:lstStyle>
            <a:lvl1pPr algn="r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400" b="1" kern="1200" baseline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ＭＳ Ｐゴシック"/>
                <a:cs typeface="Arial"/>
              </a:rPr>
              <a:t>March 8–11, 2016 | Palm Springs, CA</a:t>
            </a:r>
          </a:p>
        </p:txBody>
      </p:sp>
      <p:sp>
        <p:nvSpPr>
          <p:cNvPr id="17" name="Title 1"/>
          <p:cNvSpPr txBox="1">
            <a:spLocks/>
          </p:cNvSpPr>
          <p:nvPr/>
        </p:nvSpPr>
        <p:spPr bwMode="white">
          <a:xfrm>
            <a:off x="932034" y="836330"/>
            <a:ext cx="3789152" cy="286354"/>
          </a:xfrm>
          <a:prstGeom prst="rect">
            <a:avLst/>
          </a:prstGeom>
          <a:noFill/>
        </p:spPr>
        <p:txBody>
          <a:bodyPr vert="horz" lIns="0" tIns="0" rIns="0" bIns="0" rtlCol="0" anchor="t">
            <a:noAutofit/>
          </a:bodyPr>
          <a:lstStyle>
            <a:lvl1pPr algn="r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400" b="1" kern="1200" baseline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  <a:t>Esri Developer Summit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/>
              <a:ea typeface="ＭＳ Ｐゴシック"/>
              <a:cs typeface="Arial"/>
            </a:endParaRPr>
          </a:p>
        </p:txBody>
      </p:sp>
      <p:pic>
        <p:nvPicPr>
          <p:cNvPr id="13" name="Picture 12" descr="esri_white.png"/>
          <p:cNvPicPr>
            <a:picLocks noChangeAspect="1"/>
          </p:cNvPicPr>
          <p:nvPr/>
        </p:nvPicPr>
        <p:blipFill>
          <a:blip r:embed="rId4">
            <a:alphaModFix amt="8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79649" y="1731886"/>
            <a:ext cx="1263166" cy="520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806257"/>
      </p:ext>
    </p:extLst>
  </p:cSld>
  <p:clrMapOvr>
    <a:masterClrMapping/>
  </p:clrMapOvr>
  <p:transition spd="med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Save Edits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2"/>
          </p:nvPr>
        </p:nvSpPr>
        <p:spPr>
          <a:xfrm>
            <a:off x="914400" y="1828804"/>
            <a:ext cx="10369296" cy="976389"/>
          </a:xfrm>
        </p:spPr>
        <p:txBody>
          <a:bodyPr/>
          <a:lstStyle/>
          <a:p>
            <a:r>
              <a:rPr lang="en-US" dirty="0" err="1"/>
              <a:t>Project.Current.SaveEditsAsync</a:t>
            </a:r>
            <a:r>
              <a:rPr lang="en-US" dirty="0"/>
              <a:t>()</a:t>
            </a:r>
          </a:p>
          <a:p>
            <a:r>
              <a:rPr lang="en-US" dirty="0" err="1"/>
              <a:t>Project.Current.DiscardEditsAsync</a:t>
            </a:r>
            <a:r>
              <a:rPr lang="en-US" dirty="0"/>
              <a:t>()</a:t>
            </a:r>
          </a:p>
          <a:p>
            <a:endParaRPr lang="en-US" dirty="0"/>
          </a:p>
        </p:txBody>
      </p:sp>
      <p:sp>
        <p:nvSpPr>
          <p:cNvPr id="6" name="Rectangle 5"/>
          <p:cNvSpPr/>
          <p:nvPr/>
        </p:nvSpPr>
        <p:spPr bwMode="auto">
          <a:xfrm>
            <a:off x="872900" y="3145652"/>
            <a:ext cx="10443151" cy="645298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en-US" sz="16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Project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.Current.HasEdits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await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Project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.Current.SaveEditsAsync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</p:txBody>
      </p:sp>
    </p:spTree>
    <p:extLst>
      <p:ext uri="{BB962C8B-B14F-4D97-AF65-F5344CB8AC3E}">
        <p14:creationId xmlns:p14="http://schemas.microsoft.com/office/powerpoint/2010/main" val="2964587172"/>
      </p:ext>
    </p:extLst>
  </p:cSld>
  <p:clrMapOvr>
    <a:masterClrMapping/>
  </p:clrMapOvr>
  <p:transition spd="med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Edit Templates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2"/>
          </p:nvPr>
        </p:nvSpPr>
        <p:spPr>
          <a:xfrm>
            <a:off x="914400" y="1828804"/>
            <a:ext cx="10369296" cy="244574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Rectangle 5"/>
          <p:cNvSpPr/>
          <p:nvPr/>
        </p:nvSpPr>
        <p:spPr bwMode="auto">
          <a:xfrm>
            <a:off x="840545" y="1392383"/>
            <a:ext cx="10443151" cy="3410971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sz="16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get the current template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6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var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myTemplate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ArcGIS.Desktop.Editing.Templates.</a:t>
            </a:r>
            <a:r>
              <a:rPr lang="en-US" sz="16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EditingTemplate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.Current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get templates by name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ArcGIS.Desktop.Framework.Threading.Tasks.</a:t>
            </a:r>
            <a:r>
              <a:rPr lang="en-US" sz="16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QueuedTask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.Run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(() =&gt;</a:t>
            </a: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</a:t>
            </a:r>
            <a:r>
              <a:rPr lang="en-US" sz="16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var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map = </a:t>
            </a:r>
            <a:r>
              <a:rPr lang="en-US" sz="16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MapView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.Active.Map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</a:t>
            </a:r>
            <a:r>
              <a:rPr lang="en-US" sz="16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var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mainTemplate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map.FindLayers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"main"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).First().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GetTemplate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"Distribution"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</a:t>
            </a:r>
            <a:r>
              <a:rPr lang="en-US" sz="16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var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mhTemplate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map.FindLayers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"Manhole"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).First().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GetTemplate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"Active"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</a:t>
            </a:r>
            <a:r>
              <a:rPr lang="en-US" sz="16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activate the default tool and make template current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mhTemplate.ActivateDefaultToolAsync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596775661"/>
      </p:ext>
    </p:extLst>
  </p:cSld>
  <p:clrMapOvr>
    <a:masterClrMapping/>
  </p:clrMapOvr>
  <p:transition spd="med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Construction Tool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Rectangle 5"/>
          <p:cNvSpPr/>
          <p:nvPr/>
        </p:nvSpPr>
        <p:spPr bwMode="auto">
          <a:xfrm>
            <a:off x="597485" y="1403068"/>
            <a:ext cx="11028457" cy="5233894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internal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class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SimpleConstructionTool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: </a:t>
            </a:r>
            <a:r>
              <a:rPr lang="en-US" sz="1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MapTool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SimpleConstructionTool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()</a:t>
            </a: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{</a:t>
            </a: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IsSketchTool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true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UseSnapping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true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SketchType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1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SketchGeometryType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.Point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}</a:t>
            </a:r>
          </a:p>
          <a:p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///</a:t>
            </a:r>
            <a:r>
              <a:rPr lang="en-US" sz="1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Called when the sketch finishes. This is where we will create the sketch operation and then execute it.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protected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override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Task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bool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OnSketchCompleteAsync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Geometry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geometry)</a:t>
            </a: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{</a:t>
            </a:r>
          </a:p>
          <a:p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if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CurrentTemplate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==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null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|| geometry ==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null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return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Task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.FromResult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false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sz="1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Create an edit operation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sz="1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var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createOperation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new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EditOperation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createOperation.Name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1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.Format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"Create {0}"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CurrentTemplate.Layer.Name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createOperation.SelectNewFeatures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true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createOperation.Create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CurrentTemplate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geometry);</a:t>
            </a:r>
          </a:p>
          <a:p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return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createOperation.ExecuteAsync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}</a:t>
            </a: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1243303" y="2675825"/>
            <a:ext cx="3811017" cy="356461"/>
          </a:xfrm>
          <a:prstGeom prst="rect">
            <a:avLst/>
          </a:prstGeom>
          <a:noFill/>
          <a:ln>
            <a:headEnd type="none" w="med" len="med"/>
            <a:tailEnd type="none" w="med" len="med"/>
          </a:ln>
          <a:effectLst>
            <a:glow rad="139700">
              <a:schemeClr val="accent2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09142068"/>
      </p:ext>
    </p:extLst>
  </p:cSld>
  <p:clrMapOvr>
    <a:masterClrMapping/>
  </p:clrMapOvr>
  <p:transition spd="med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Construction Tool (continued)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2"/>
          </p:nvPr>
        </p:nvSpPr>
        <p:spPr>
          <a:xfrm>
            <a:off x="682625" y="3735092"/>
            <a:ext cx="10369296" cy="1521125"/>
          </a:xfrm>
        </p:spPr>
        <p:txBody>
          <a:bodyPr/>
          <a:lstStyle/>
          <a:p>
            <a:r>
              <a:rPr lang="en-US" dirty="0"/>
              <a:t>Change construction tool type by modifying both the DAML and the </a:t>
            </a:r>
            <a:r>
              <a:rPr lang="en-US" dirty="0" err="1"/>
              <a:t>SketchType</a:t>
            </a:r>
            <a:endParaRPr lang="en-US" dirty="0"/>
          </a:p>
          <a:p>
            <a:r>
              <a:rPr lang="en-US" dirty="0"/>
              <a:t>Supported categories are</a:t>
            </a:r>
          </a:p>
          <a:p>
            <a:pPr lvl="1"/>
            <a:r>
              <a:rPr lang="en-US" dirty="0" err="1"/>
              <a:t>esri_editing_construction_point</a:t>
            </a:r>
            <a:endParaRPr lang="en-US" dirty="0"/>
          </a:p>
          <a:p>
            <a:pPr lvl="1"/>
            <a:r>
              <a:rPr lang="en-US" dirty="0" err="1"/>
              <a:t>esri_editing_construction_polyline</a:t>
            </a:r>
            <a:endParaRPr lang="en-US" dirty="0"/>
          </a:p>
          <a:p>
            <a:pPr lvl="1"/>
            <a:r>
              <a:rPr lang="en-US" dirty="0" err="1"/>
              <a:t>esri_editing_construction_polygon</a:t>
            </a:r>
            <a:endParaRPr lang="en-US" dirty="0"/>
          </a:p>
          <a:p>
            <a:pPr lvl="1"/>
            <a:r>
              <a:rPr lang="en-US" dirty="0" err="1"/>
              <a:t>esri_editing_construction_multipoint</a:t>
            </a:r>
            <a:endParaRPr lang="en-US" dirty="0"/>
          </a:p>
          <a:p>
            <a:endParaRPr lang="en-US" dirty="0"/>
          </a:p>
        </p:txBody>
      </p:sp>
      <p:sp>
        <p:nvSpPr>
          <p:cNvPr id="6" name="Rectangle 5"/>
          <p:cNvSpPr/>
          <p:nvPr/>
        </p:nvSpPr>
        <p:spPr bwMode="auto">
          <a:xfrm>
            <a:off x="685800" y="1447864"/>
            <a:ext cx="10700668" cy="1818751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controls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&lt;</a:t>
            </a:r>
            <a:r>
              <a:rPr lang="en-US" sz="1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tool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id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1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SimpleConstructionTool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categoryRefID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1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esri_editing_construction_point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</a:p>
          <a:p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</a:t>
            </a:r>
            <a:r>
              <a:rPr lang="en-US" sz="14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caption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1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SimpleConstructionTool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</a:p>
          <a:p>
            <a:r>
              <a:rPr lang="en-US" sz="14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</a:t>
            </a:r>
            <a:r>
              <a:rPr lang="en-US" sz="1400" dirty="0" err="1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className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1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SimpleConstructionTool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loadOnClick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true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</a:p>
          <a:p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</a:t>
            </a:r>
            <a:r>
              <a:rPr lang="en-US" sz="1400" dirty="0" err="1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smallImage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Images\GenericButtonRed16.png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largeImage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Images\GenericButtonRed32.png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&lt;</a:t>
            </a:r>
            <a:r>
              <a:rPr lang="en-US" sz="1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tooltip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heading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ArcGIS Pro SDK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Default construction tool.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400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disabledText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/&gt;&lt;/</a:t>
            </a:r>
            <a:r>
              <a:rPr lang="en-US" sz="1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tooltip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&lt;/</a:t>
            </a:r>
            <a:r>
              <a:rPr lang="en-US" sz="1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tool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controls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4341480" y="1639962"/>
            <a:ext cx="4802520" cy="356461"/>
          </a:xfrm>
          <a:prstGeom prst="rect">
            <a:avLst/>
          </a:prstGeom>
          <a:noFill/>
          <a:ln>
            <a:headEnd type="none" w="med" len="med"/>
            <a:tailEnd type="none" w="med" len="med"/>
          </a:ln>
          <a:effectLst>
            <a:glow rad="139700">
              <a:schemeClr val="accent2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9414189"/>
      </p:ext>
    </p:extLst>
  </p:cSld>
  <p:clrMapOvr>
    <a:masterClrMapping/>
  </p:clrMapOvr>
  <p:transition spd="med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547947083"/>
      </p:ext>
    </p:extLst>
  </p:cSld>
  <p:clrMapOvr>
    <a:masterClrMapping/>
  </p:clrMapOvr>
  <p:transition spd="med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a Construction Tool as the Default Tool on a Template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2"/>
          </p:nvPr>
        </p:nvSpPr>
        <p:spPr>
          <a:xfrm>
            <a:off x="682625" y="1456844"/>
            <a:ext cx="10369296" cy="3427413"/>
          </a:xfrm>
        </p:spPr>
        <p:txBody>
          <a:bodyPr/>
          <a:lstStyle/>
          <a:p>
            <a:r>
              <a:rPr lang="en-US" dirty="0"/>
              <a:t>We must use the Template Definition from the CIM</a:t>
            </a:r>
          </a:p>
          <a:p>
            <a:r>
              <a:rPr lang="en-US" dirty="0"/>
              <a:t>Can only change persisted templates</a:t>
            </a:r>
          </a:p>
          <a:p>
            <a:r>
              <a:rPr lang="en-US" dirty="0"/>
              <a:t>Must define a GUID for the tool in the </a:t>
            </a:r>
            <a:r>
              <a:rPr lang="en-US" dirty="0" err="1"/>
              <a:t>Config.daml</a:t>
            </a:r>
            <a:endParaRPr lang="en-US" dirty="0"/>
          </a:p>
          <a:p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903767" y="2849526"/>
            <a:ext cx="10866475" cy="3732027"/>
          </a:xfrm>
          <a:prstGeom prst="rect">
            <a:avLst/>
          </a:prstGeom>
          <a:solidFill>
            <a:schemeClr val="tx1"/>
          </a:solidFill>
          <a:effectLst/>
        </p:spPr>
        <p:txBody>
          <a:bodyPr wrap="square" lIns="0" tIns="0" rIns="0" bIns="0" rtlCol="0">
            <a:noAutofit/>
          </a:bodyPr>
          <a:lstStyle/>
          <a:p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private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Task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ChangeTemplateDefaultTool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FeatureLayer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flayer,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toolProgID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                      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templateName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QueuedTask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.Run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(() =&gt; {</a:t>
            </a: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</a:t>
            </a:r>
            <a:r>
              <a:rPr lang="en-US" sz="16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var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flayer.GetTemplate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templateName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b="1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EditingTemplate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</a:t>
            </a:r>
            <a:r>
              <a:rPr lang="en-US" sz="16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var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layerDef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flayer.GetDefinition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CIMFeatureLayer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(template !=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null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&amp;&amp; !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layerDef.AutoGenerateFeatureTemplates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   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template.DefaultToolID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!=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this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.ID) {</a:t>
            </a: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        </a:t>
            </a:r>
            <a:r>
              <a:rPr lang="en-US" sz="16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var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templateDef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template.GetDefinition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        </a:t>
            </a:r>
            <a:r>
              <a:rPr lang="en-US" sz="1600" b="1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templateDef.ToolProgID</a:t>
            </a:r>
            <a:r>
              <a:rPr lang="en-US" sz="16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1600" b="1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toolProgID</a:t>
            </a:r>
            <a:r>
              <a:rPr lang="en-US" sz="16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;//This is a </a:t>
            </a:r>
            <a:r>
              <a:rPr lang="en-US" sz="1600" b="1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guid</a:t>
            </a:r>
            <a:r>
              <a:rPr lang="en-US" sz="16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!</a:t>
            </a: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        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template.SetDefinition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templateDef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    }</a:t>
            </a: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}</a:t>
            </a: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});</a:t>
            </a: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}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849853706"/>
      </p:ext>
    </p:extLst>
  </p:cSld>
  <p:clrMapOvr>
    <a:masterClrMapping/>
  </p:clrMapOvr>
  <p:transition spd="med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Sketch Tool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Rectangle 5"/>
          <p:cNvSpPr/>
          <p:nvPr/>
        </p:nvSpPr>
        <p:spPr bwMode="auto">
          <a:xfrm>
            <a:off x="763172" y="1305346"/>
            <a:ext cx="10996790" cy="4809704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controls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&lt;tool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id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1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SimpleSketchTool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caption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Simple Sketch Tool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loadOnClick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true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</a:p>
          <a:p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sz="1400" dirty="0" err="1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className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“</a:t>
            </a:r>
            <a:r>
              <a:rPr lang="en-US" sz="1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SimpleSketchTool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largeImage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Images\GenericButtonRed32.png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&lt;</a:t>
            </a:r>
            <a:r>
              <a:rPr lang="en-US" sz="1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tooltip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heading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Sketch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Sketch Tool.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400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disabledText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/&gt;&lt;/</a:t>
            </a:r>
            <a:r>
              <a:rPr lang="en-US" sz="1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tooltip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&lt;/</a:t>
            </a:r>
            <a:r>
              <a:rPr lang="en-US" sz="1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tool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sz="1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controls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en-US" sz="1400" dirty="0">
              <a:solidFill>
                <a:srgbClr val="0000FF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internal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class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SimpleSketchTool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: </a:t>
            </a:r>
            <a:r>
              <a:rPr lang="en-US" sz="1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MapTool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SimpleSketchTool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{</a:t>
            </a: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IsSketchTool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true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SketchType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1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SketchGeometryType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.Line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SketchOutputMode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1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SketchOutputMode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.Map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en-US" sz="1400" dirty="0"/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}</a:t>
            </a:r>
          </a:p>
          <a:p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//</a:t>
            </a:r>
            <a:r>
              <a:rPr lang="en-US" sz="1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Called when the sketch finishes. </a:t>
            </a:r>
          </a:p>
          <a:p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protected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override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Task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bool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OnSketchCompleteAsync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Geometry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geometry) {</a:t>
            </a:r>
          </a:p>
          <a:p>
            <a:r>
              <a:rPr lang="en-US" sz="1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//Run on MCT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return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QueuedTask.Run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(() =&gt; {</a:t>
            </a:r>
            <a:endParaRPr lang="en-US" sz="1400" dirty="0"/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</a:t>
            </a:r>
            <a:r>
              <a:rPr lang="en-US" sz="1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TODO - perform the sketch operation </a:t>
            </a: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}</a:t>
            </a: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}</a:t>
            </a: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128689227"/>
      </p:ext>
    </p:extLst>
  </p:cSld>
  <p:clrMapOvr>
    <a:masterClrMapping/>
  </p:clrMapOvr>
  <p:transition spd="med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Sketch Tool (continued)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2"/>
          </p:nvPr>
        </p:nvSpPr>
        <p:spPr>
          <a:xfrm>
            <a:off x="660400" y="1701804"/>
            <a:ext cx="10369296" cy="3427413"/>
          </a:xfrm>
        </p:spPr>
        <p:txBody>
          <a:bodyPr/>
          <a:lstStyle/>
          <a:p>
            <a:r>
              <a:rPr lang="en-US" dirty="0"/>
              <a:t>Sketch accessed “in-progress” from override </a:t>
            </a:r>
            <a:r>
              <a:rPr lang="en-US" dirty="0" err="1"/>
              <a:t>OnSketchModifiedAsync</a:t>
            </a:r>
            <a:endParaRPr lang="en-US" dirty="0"/>
          </a:p>
          <a:p>
            <a:endParaRPr lang="en-US" dirty="0"/>
          </a:p>
        </p:txBody>
      </p:sp>
      <p:sp>
        <p:nvSpPr>
          <p:cNvPr id="6" name="Rectangle 5"/>
          <p:cNvSpPr/>
          <p:nvPr/>
        </p:nvSpPr>
        <p:spPr bwMode="auto">
          <a:xfrm>
            <a:off x="515506" y="2504209"/>
            <a:ext cx="10996790" cy="2353541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protected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override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b="1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async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Task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bool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OnSketchModifiedAsync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{</a:t>
            </a: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sz="1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var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sketch = </a:t>
            </a:r>
            <a:r>
              <a:rPr lang="en-US" sz="14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await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this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.GetCurrentSketchAsync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sz="1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//Manipulate the sketch in progress....</a:t>
            </a: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</a:t>
            </a: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Use </a:t>
            </a:r>
          </a:p>
          <a:p>
            <a:r>
              <a:rPr lang="en-US" sz="1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Task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&lt;Geometry&gt;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ActiveMapView.GetCurrentSketchAsync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Task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ActiveMapView.SetCurrentSketchAsync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(Geometry geometry)</a:t>
            </a:r>
          </a:p>
          <a:p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6677671"/>
      </p:ext>
    </p:extLst>
  </p:cSld>
  <p:clrMapOvr>
    <a:masterClrMapping/>
  </p:clrMapOvr>
  <p:transition spd="med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Sketch Tool (continued)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2"/>
          </p:nvPr>
        </p:nvSpPr>
        <p:spPr>
          <a:xfrm>
            <a:off x="436510" y="1650387"/>
            <a:ext cx="10369296" cy="1084877"/>
          </a:xfrm>
        </p:spPr>
        <p:txBody>
          <a:bodyPr/>
          <a:lstStyle/>
          <a:p>
            <a:r>
              <a:rPr lang="en-US" dirty="0"/>
              <a:t>To add the sketch tool to the Modify Features pane</a:t>
            </a:r>
          </a:p>
          <a:p>
            <a:pPr lvl="1"/>
            <a:r>
              <a:rPr lang="en-US" dirty="0"/>
              <a:t>Set </a:t>
            </a:r>
            <a:r>
              <a:rPr lang="en-US" dirty="0" err="1"/>
              <a:t>categoryRefID</a:t>
            </a:r>
            <a:r>
              <a:rPr lang="en-US" dirty="0"/>
              <a:t> attribute to “</a:t>
            </a:r>
            <a:r>
              <a:rPr lang="en-US" dirty="0" err="1"/>
              <a:t>esri_editing_CommandList</a:t>
            </a:r>
            <a:r>
              <a:rPr lang="en-US" dirty="0"/>
              <a:t>”</a:t>
            </a:r>
          </a:p>
          <a:p>
            <a:pPr lvl="1"/>
            <a:r>
              <a:rPr lang="en-US" dirty="0"/>
              <a:t>Set group attribute in content element</a:t>
            </a:r>
          </a:p>
          <a:p>
            <a:endParaRPr lang="en-US" dirty="0"/>
          </a:p>
        </p:txBody>
      </p:sp>
      <p:sp>
        <p:nvSpPr>
          <p:cNvPr id="6" name="Rectangle 5"/>
          <p:cNvSpPr/>
          <p:nvPr/>
        </p:nvSpPr>
        <p:spPr bwMode="auto">
          <a:xfrm>
            <a:off x="563510" y="3427584"/>
            <a:ext cx="8311144" cy="2068658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controls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&lt;tool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id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1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SimpleSketchTool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caption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Simple Sketch Tool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loadOnClick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true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</a:p>
          <a:p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sz="1400" dirty="0" err="1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className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“</a:t>
            </a:r>
            <a:r>
              <a:rPr lang="en-US" sz="1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SimpleSketchTool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smallImage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Images\GenericButtonRed16.png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</a:p>
          <a:p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sz="1400" dirty="0" err="1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largeImage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Images\GenericButtonRed32.png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</a:p>
          <a:p>
            <a:r>
              <a:rPr lang="en-US" sz="14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sz="1400" dirty="0" err="1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categoryRefID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1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esri_editing_CommandList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&lt;</a:t>
            </a:r>
            <a:r>
              <a:rPr lang="en-US" sz="1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tooltip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heading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Sketch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Sketch Tool.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400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disabledText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/&gt;&lt;/</a:t>
            </a:r>
            <a:r>
              <a:rPr lang="en-US" sz="1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tooltip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&lt;</a:t>
            </a:r>
            <a:r>
              <a:rPr lang="en-US" sz="1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content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L_group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Sample Tools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/&gt;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&lt;/</a:t>
            </a:r>
            <a:r>
              <a:rPr lang="en-US" sz="1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tool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sz="1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controls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21726" y="1789882"/>
            <a:ext cx="3019425" cy="49149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auto">
          <a:xfrm>
            <a:off x="1165273" y="4341356"/>
            <a:ext cx="4270885" cy="256501"/>
          </a:xfrm>
          <a:prstGeom prst="rect">
            <a:avLst/>
          </a:prstGeom>
          <a:noFill/>
          <a:ln>
            <a:headEnd type="none" w="med" len="med"/>
            <a:tailEnd type="none" w="med" len="med"/>
          </a:ln>
          <a:effectLst>
            <a:glow rad="139700">
              <a:schemeClr val="accent2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1155225" y="4779149"/>
            <a:ext cx="3549763" cy="268823"/>
          </a:xfrm>
          <a:prstGeom prst="rect">
            <a:avLst/>
          </a:prstGeom>
          <a:noFill/>
          <a:ln>
            <a:headEnd type="none" w="med" len="med"/>
            <a:tailEnd type="none" w="med" len="med"/>
          </a:ln>
          <a:effectLst>
            <a:glow rad="139700">
              <a:schemeClr val="accent2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02342500"/>
      </p:ext>
    </p:extLst>
  </p:cSld>
  <p:clrMapOvr>
    <a:masterClrMapping/>
  </p:clrMapOvr>
  <p:transition spd="med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Sketch Tool (continued)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2"/>
          </p:nvPr>
        </p:nvSpPr>
        <p:spPr>
          <a:xfrm>
            <a:off x="607447" y="1363856"/>
            <a:ext cx="10369296" cy="945392"/>
          </a:xfrm>
        </p:spPr>
        <p:txBody>
          <a:bodyPr/>
          <a:lstStyle/>
          <a:p>
            <a:r>
              <a:rPr lang="en-US" dirty="0"/>
              <a:t>To add the sketch tool to the Edit Tools gallery</a:t>
            </a:r>
          </a:p>
          <a:p>
            <a:pPr lvl="1"/>
            <a:r>
              <a:rPr lang="en-US" dirty="0"/>
              <a:t>Set values for gallery2d and gallery3d attributes in content element</a:t>
            </a:r>
          </a:p>
          <a:p>
            <a:endParaRPr lang="en-US" dirty="0"/>
          </a:p>
        </p:txBody>
      </p:sp>
      <p:sp>
        <p:nvSpPr>
          <p:cNvPr id="6" name="Rectangle 5"/>
          <p:cNvSpPr/>
          <p:nvPr/>
        </p:nvSpPr>
        <p:spPr bwMode="auto">
          <a:xfrm>
            <a:off x="549416" y="2444296"/>
            <a:ext cx="8311144" cy="1783394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controls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&lt;tool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id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1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SimpleSketchTool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caption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Simple Sketch Tool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loadOnClick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true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</a:p>
          <a:p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sz="1400" dirty="0" err="1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className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“</a:t>
            </a:r>
            <a:r>
              <a:rPr lang="en-US" sz="1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SimpleSketchTool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smallImage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Images\GenericButtonRed16.png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</a:p>
          <a:p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sz="1400" dirty="0" err="1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largeImage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Images\GenericButtonRed32.png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&lt;</a:t>
            </a:r>
            <a:r>
              <a:rPr lang="en-US" sz="1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tooltip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heading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Sketch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Sketch Tool.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400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disabledText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/&gt;&lt;/</a:t>
            </a:r>
            <a:r>
              <a:rPr lang="en-US" sz="1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tooltip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&lt;</a:t>
            </a:r>
            <a:r>
              <a:rPr lang="en-US" sz="1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content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gallery2d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true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gallery3d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false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/&gt;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&lt;/</a:t>
            </a:r>
            <a:r>
              <a:rPr lang="en-US" sz="1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tool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sz="1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controls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3823" y="4839582"/>
            <a:ext cx="6581775" cy="115252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auto">
          <a:xfrm>
            <a:off x="1905000" y="3554749"/>
            <a:ext cx="3899557" cy="256501"/>
          </a:xfrm>
          <a:prstGeom prst="rect">
            <a:avLst/>
          </a:prstGeom>
          <a:noFill/>
          <a:ln>
            <a:headEnd type="none" w="med" len="med"/>
            <a:tailEnd type="none" w="med" len="med"/>
          </a:ln>
          <a:effectLst>
            <a:glow rad="139700">
              <a:schemeClr val="accent2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96252635"/>
      </p:ext>
    </p:extLst>
  </p:cSld>
  <p:clrMapOvr>
    <a:masterClrMapping/>
  </p:clrMapOvr>
  <p:transition spd="med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ArcGIS.Core.Geometry</a:t>
            </a:r>
            <a:r>
              <a:rPr lang="en-US" dirty="0"/>
              <a:t> API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2"/>
          </p:nvPr>
        </p:nvSpPr>
        <p:spPr>
          <a:xfrm>
            <a:off x="911225" y="1565333"/>
            <a:ext cx="10369296" cy="3427413"/>
          </a:xfrm>
        </p:spPr>
        <p:txBody>
          <a:bodyPr/>
          <a:lstStyle/>
          <a:p>
            <a:r>
              <a:rPr lang="en-US" dirty="0"/>
              <a:t>Similar to ArcGIS Runtime API.</a:t>
            </a:r>
          </a:p>
          <a:p>
            <a:endParaRPr lang="en-US" dirty="0"/>
          </a:p>
          <a:p>
            <a:r>
              <a:rPr lang="en-US" dirty="0"/>
              <a:t>Contains key classes and enumerations defining geometry types such as MapPoint, </a:t>
            </a:r>
            <a:r>
              <a:rPr lang="en-US" dirty="0" err="1"/>
              <a:t>MultiPoint</a:t>
            </a:r>
            <a:r>
              <a:rPr lang="en-US" dirty="0"/>
              <a:t>, Envelope, Polyline, Polygon, and </a:t>
            </a:r>
            <a:r>
              <a:rPr lang="en-US" dirty="0" err="1"/>
              <a:t>SpatialReference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Containers that house collections of the geometries as </a:t>
            </a:r>
            <a:r>
              <a:rPr lang="en-US" dirty="0" err="1"/>
              <a:t>PointCollection</a:t>
            </a:r>
            <a:r>
              <a:rPr lang="en-US" dirty="0"/>
              <a:t>, </a:t>
            </a:r>
            <a:r>
              <a:rPr lang="en-US" dirty="0" err="1"/>
              <a:t>PartCollection</a:t>
            </a:r>
            <a:r>
              <a:rPr lang="en-US" dirty="0"/>
              <a:t> and </a:t>
            </a:r>
            <a:r>
              <a:rPr lang="en-US" dirty="0" err="1"/>
              <a:t>SegmentCollection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Support for straight lines, Bezier curves, circular arcs.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732933"/>
      </p:ext>
    </p:extLst>
  </p:cSld>
  <p:clrMapOvr>
    <a:masterClrMapping/>
  </p:clrMapOvr>
  <p:transition spd="med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485672183"/>
      </p:ext>
    </p:extLst>
  </p:cSld>
  <p:clrMapOvr>
    <a:masterClrMapping/>
  </p:clrMapOvr>
  <p:transition spd="med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Modify sketch context menu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2"/>
          </p:nvPr>
        </p:nvSpPr>
        <p:spPr>
          <a:xfrm>
            <a:off x="682625" y="1348354"/>
            <a:ext cx="10601071" cy="390786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Rectangle 5"/>
          <p:cNvSpPr/>
          <p:nvPr/>
        </p:nvSpPr>
        <p:spPr bwMode="auto">
          <a:xfrm>
            <a:off x="685800" y="2187211"/>
            <a:ext cx="10597896" cy="1670414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&lt;</a:t>
            </a:r>
            <a:r>
              <a:rPr lang="en-US" sz="1400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updateModule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refID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1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esri_editing_EditingModule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&lt;</a:t>
            </a:r>
            <a:r>
              <a:rPr lang="en-US" sz="1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menus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&lt;</a:t>
            </a:r>
            <a:r>
              <a:rPr lang="en-US" sz="1400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updateMenu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refID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1600" b="1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esri_editing_SketchContextMenu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&lt;</a:t>
            </a:r>
            <a:r>
              <a:rPr lang="en-US" sz="1400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insertButton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refID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1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EditingExercisesSolution_DensifyButton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separator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true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/&gt;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&lt;/</a:t>
            </a:r>
            <a:r>
              <a:rPr lang="en-US" sz="1400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updateMenu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&lt;/</a:t>
            </a:r>
            <a:r>
              <a:rPr lang="en-US" sz="1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menus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&lt;/</a:t>
            </a:r>
            <a:r>
              <a:rPr lang="en-US" sz="1400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updateModule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3563685"/>
      </p:ext>
    </p:extLst>
  </p:cSld>
  <p:clrMapOvr>
    <a:masterClrMapping/>
  </p:clrMapOvr>
  <p:transition spd="med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Events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890172" y="1924050"/>
            <a:ext cx="10662807" cy="4695824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SetupEvents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</a:t>
            </a:r>
            <a:r>
              <a:rPr lang="en-US" sz="1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var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editComplete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1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EditCompletedEvent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.Subscribe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onEditComplete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protected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Task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onEditComplete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EditCompletedEventArgs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</a:t>
            </a:r>
            <a:r>
              <a:rPr lang="en-US" sz="1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IReadOnlyDictionary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MapMember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1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IReadOnlyCollection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long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&gt;&gt; creates =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args.Creates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1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</a:t>
            </a:r>
            <a:r>
              <a:rPr lang="en-US" sz="1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IReadOnlyDictionary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MapMember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1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IReadOnlyCollection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long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&gt;&gt; modifies =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args.Modifies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</a:t>
            </a:r>
            <a:r>
              <a:rPr lang="en-US" sz="1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IReadOnlyDictionary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MapMember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1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IReadOnlyCollection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long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&gt;&gt; deletes =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args.Deletes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</a:t>
            </a:r>
            <a:r>
              <a:rPr lang="en-US" sz="1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foreach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en-US" sz="1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var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item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creates)</a:t>
            </a: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{</a:t>
            </a: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sz="1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MapMember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layer =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item.Key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sz="1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IReadOnlyCollection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long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oids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item.Value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sz="1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do something 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}</a:t>
            </a:r>
          </a:p>
          <a:p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Task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.FromResult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(0);</a:t>
            </a: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8" name="Content Placeholder 11"/>
          <p:cNvSpPr>
            <a:spLocks noGrp="1"/>
          </p:cNvSpPr>
          <p:nvPr/>
        </p:nvSpPr>
        <p:spPr>
          <a:xfrm>
            <a:off x="541464" y="1167367"/>
            <a:ext cx="10601071" cy="459265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283464" lvl="1" indent="0">
              <a:buNone/>
            </a:pPr>
            <a:r>
              <a:rPr lang="en-US" dirty="0" err="1"/>
              <a:t>EditCompletedEvent</a:t>
            </a:r>
            <a:r>
              <a:rPr lang="en-US" dirty="0"/>
              <a:t> captures creates, modifies, and deletes across all layers/tables.</a:t>
            </a:r>
          </a:p>
          <a:p>
            <a:pPr marL="283464" lvl="1" indent="0">
              <a:buNone/>
            </a:pPr>
            <a:r>
              <a:rPr lang="en-US" dirty="0"/>
              <a:t>Event occurs after the operation.  No option to cancel the edit.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5283649"/>
      </p:ext>
    </p:extLst>
  </p:cSld>
  <p:clrMapOvr>
    <a:masterClrMapping/>
  </p:clrMapOvr>
  <p:transition spd="med"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Events (continued)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2"/>
          </p:nvPr>
        </p:nvSpPr>
        <p:spPr>
          <a:xfrm>
            <a:off x="555625" y="1221354"/>
            <a:ext cx="10601071" cy="1190130"/>
          </a:xfrm>
        </p:spPr>
        <p:txBody>
          <a:bodyPr/>
          <a:lstStyle/>
          <a:p>
            <a:pPr marL="283464" lvl="1" indent="0">
              <a:buNone/>
            </a:pPr>
            <a:r>
              <a:rPr lang="en-US" dirty="0" err="1"/>
              <a:t>RowCreatedEvent</a:t>
            </a:r>
            <a:r>
              <a:rPr lang="en-US" dirty="0"/>
              <a:t>, </a:t>
            </a:r>
            <a:r>
              <a:rPr lang="en-US" dirty="0" err="1"/>
              <a:t>RowChangedEvent</a:t>
            </a:r>
            <a:r>
              <a:rPr lang="en-US" dirty="0"/>
              <a:t>, </a:t>
            </a:r>
            <a:r>
              <a:rPr lang="en-US" dirty="0" err="1"/>
              <a:t>RowDeletedEvent</a:t>
            </a:r>
            <a:r>
              <a:rPr lang="en-US" dirty="0"/>
              <a:t> captures creates, modifies, and deletes per layer/table.</a:t>
            </a:r>
          </a:p>
          <a:p>
            <a:pPr marL="283464" lvl="1" indent="0">
              <a:buNone/>
            </a:pPr>
            <a:r>
              <a:rPr lang="en-US" dirty="0"/>
              <a:t>Event occurs during the edit operation.  Allows the option of cancelling the edit.</a:t>
            </a:r>
          </a:p>
          <a:p>
            <a:pPr marL="283464" lvl="1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5" name="Rectangle 4"/>
          <p:cNvSpPr/>
          <p:nvPr/>
        </p:nvSpPr>
        <p:spPr bwMode="auto">
          <a:xfrm>
            <a:off x="846314" y="2306093"/>
            <a:ext cx="10662807" cy="3903260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SetupEvents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FeatureLayer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featureLayer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if (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featureLayer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==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null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return;</a:t>
            </a:r>
          </a:p>
          <a:p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</a:t>
            </a:r>
            <a:r>
              <a:rPr lang="en-US" sz="1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QueuedTask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.Run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(() =&gt;</a:t>
            </a: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{</a:t>
            </a:r>
          </a:p>
          <a:p>
            <a:r>
              <a:rPr lang="en-US" sz="1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sz="1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RowChangedEvent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.Subscribe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OnRowChanged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featureLayer.GetTable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());</a:t>
            </a: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});</a:t>
            </a: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protected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OnRowChanged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RowChangedEventArgs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ArcGIS.Core.Data.</a:t>
            </a:r>
            <a:r>
              <a:rPr lang="en-US" sz="1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Row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row =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args.Row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string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value = row[</a:t>
            </a:r>
            <a:r>
              <a:rPr lang="en-US" sz="1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1400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fieldName</a:t>
            </a:r>
            <a:r>
              <a:rPr lang="en-US" sz="1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].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ToString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if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(!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value.StartsWith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"123"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))</a:t>
            </a: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args.CancelEdit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"This is a bad attribute. Try again."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860633387"/>
      </p:ext>
    </p:extLst>
  </p:cSld>
  <p:clrMapOvr>
    <a:masterClrMapping/>
  </p:clrMapOvr>
  <p:transition spd="med"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Inspector 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2"/>
          </p:nvPr>
        </p:nvSpPr>
        <p:spPr>
          <a:xfrm>
            <a:off x="682625" y="1317360"/>
            <a:ext cx="10369296" cy="3427413"/>
          </a:xfrm>
        </p:spPr>
        <p:txBody>
          <a:bodyPr/>
          <a:lstStyle/>
          <a:p>
            <a:r>
              <a:rPr lang="en-US" dirty="0"/>
              <a:t>Access and update attributes.</a:t>
            </a:r>
          </a:p>
          <a:p>
            <a:endParaRPr lang="en-US" dirty="0"/>
          </a:p>
          <a:p>
            <a:r>
              <a:rPr lang="en-US" dirty="0"/>
              <a:t>Get schema information about a layer.</a:t>
            </a:r>
          </a:p>
          <a:p>
            <a:endParaRPr lang="en-US" dirty="0"/>
          </a:p>
          <a:p>
            <a:r>
              <a:rPr lang="en-US" dirty="0"/>
              <a:t>Use as Embeddable control</a:t>
            </a:r>
          </a:p>
          <a:p>
            <a:pPr lvl="1"/>
            <a:r>
              <a:rPr lang="en-US" dirty="0"/>
              <a:t>Corresponds to control on Attributes window.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586161"/>
      </p:ext>
    </p:extLst>
  </p:cSld>
  <p:clrMapOvr>
    <a:masterClrMapping/>
  </p:clrMapOvr>
  <p:transition spd="med"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Inspector – Update Attributes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2"/>
          </p:nvPr>
        </p:nvSpPr>
        <p:spPr>
          <a:xfrm>
            <a:off x="682625" y="1317360"/>
            <a:ext cx="10369296" cy="342741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Rectangle 5"/>
          <p:cNvSpPr/>
          <p:nvPr/>
        </p:nvSpPr>
        <p:spPr bwMode="auto">
          <a:xfrm>
            <a:off x="598311" y="1609726"/>
            <a:ext cx="10759241" cy="4933950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QueuedTask.Run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(() =&gt;</a:t>
            </a: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</a:t>
            </a:r>
            <a:r>
              <a:rPr lang="en-US" sz="1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//Get the geometry of the selected feature.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</a:t>
            </a:r>
            <a:r>
              <a:rPr lang="en-US" sz="1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var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selectedFeatures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MapView.Active.Map.GetSelection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</a:t>
            </a:r>
            <a:r>
              <a:rPr lang="en-US" sz="1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var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theInspector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new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Inspector();</a:t>
            </a: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theInspector.Load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selectedFeatures.Keys.First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(),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selectedFeatures.Values.First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());</a:t>
            </a: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</a:t>
            </a:r>
            <a:r>
              <a:rPr lang="en-US" sz="1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var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selGeom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theInspector.Shape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</a:t>
            </a:r>
            <a:r>
              <a:rPr lang="en-US" sz="1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</a:t>
            </a:r>
            <a:r>
              <a:rPr lang="en-US" sz="1400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var</a:t>
            </a:r>
            <a:r>
              <a:rPr lang="en-US" sz="1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extPolyline</a:t>
            </a:r>
            <a:r>
              <a:rPr lang="en-US" sz="1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do some geometry operation.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</a:t>
            </a:r>
            <a:r>
              <a:rPr lang="en-US" sz="1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//Set the new geometry back on the feature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theInspector.Shape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extPolyline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</a:t>
            </a:r>
            <a:r>
              <a:rPr lang="en-US" sz="1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//Update an attribute value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theInspector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</a:t>
            </a:r>
            <a:r>
              <a:rPr lang="en-US" sz="1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1400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RouteNumber</a:t>
            </a:r>
            <a:r>
              <a:rPr lang="en-US" sz="1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] = 42;</a:t>
            </a:r>
          </a:p>
          <a:p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</a:t>
            </a:r>
            <a:r>
              <a:rPr lang="en-US" sz="1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//Create and execute the edit operation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</a:t>
            </a:r>
            <a:r>
              <a:rPr lang="en-US" sz="1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var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op =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new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EditOperation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op.Name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1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"Extend"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op.Modify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theInspector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op.Execute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452655504"/>
      </p:ext>
    </p:extLst>
  </p:cSld>
  <p:clrMapOvr>
    <a:masterClrMapping/>
  </p:clrMapOvr>
  <p:transition spd="med"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Inspector – Schema Information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2"/>
          </p:nvPr>
        </p:nvSpPr>
        <p:spPr>
          <a:xfrm>
            <a:off x="682625" y="1317360"/>
            <a:ext cx="10369296" cy="342741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Rectangle 5"/>
          <p:cNvSpPr/>
          <p:nvPr/>
        </p:nvSpPr>
        <p:spPr bwMode="auto">
          <a:xfrm>
            <a:off x="598311" y="1734583"/>
            <a:ext cx="10759241" cy="3697226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sz="1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FeatureLayer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featureLayer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1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MapView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.Active.GetSelectedLayers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().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OfType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FeatureLayer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&gt;().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FirstOrDefault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var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theInspector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new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Inspector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theInspector.LoadSchema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featureLayer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IEnumerable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ArcGIS.Desktop.Editing.Attributes.</a:t>
            </a:r>
            <a:r>
              <a:rPr lang="en-US" sz="1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Attribute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attributes =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theInspector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sv-SE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foreach</a:t>
            </a:r>
            <a:r>
              <a:rPr lang="sv-SE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sv-SE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var</a:t>
            </a:r>
            <a:r>
              <a:rPr lang="sv-SE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att </a:t>
            </a:r>
            <a:r>
              <a:rPr lang="sv-SE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</a:t>
            </a:r>
            <a:r>
              <a:rPr lang="sv-SE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attributes</a:t>
            </a:r>
            <a:r>
              <a:rPr lang="sv-SE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</a:t>
            </a:r>
            <a:r>
              <a:rPr lang="en-US" sz="1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ignore blob, raster, geometry fields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if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((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att.FieldType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!=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ArcGIS.Core.Data.</a:t>
            </a:r>
            <a:r>
              <a:rPr lang="en-US" sz="1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FieldType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.Blob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&amp;&amp; </a:t>
            </a: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(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att.FieldType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!=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ArcGIS.Core.Data.</a:t>
            </a:r>
            <a:r>
              <a:rPr lang="en-US" sz="1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FieldType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.Raster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&amp;&amp;</a:t>
            </a: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(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att.FieldType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!=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ArcGIS.Core.Data.</a:t>
            </a:r>
            <a:r>
              <a:rPr lang="en-US" sz="1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FieldType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.Geometry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))</a:t>
            </a: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{</a:t>
            </a:r>
          </a:p>
          <a:p>
            <a:r>
              <a:rPr lang="en-US" sz="1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// </a:t>
            </a:r>
            <a:r>
              <a:rPr lang="en-US" sz="1400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att.FieldName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// </a:t>
            </a:r>
            <a:r>
              <a:rPr lang="en-US" sz="1400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att.FieldAlias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}</a:t>
            </a: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091971370"/>
      </p:ext>
    </p:extLst>
  </p:cSld>
  <p:clrMapOvr>
    <a:masterClrMapping/>
  </p:clrMapOvr>
  <p:transition spd="med"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Inspector – </a:t>
            </a:r>
            <a:r>
              <a:rPr lang="en-US" dirty="0" err="1"/>
              <a:t>EmbeddableControl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 bwMode="auto">
          <a:xfrm>
            <a:off x="598311" y="1734583"/>
            <a:ext cx="6584693" cy="1704653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(_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theInspector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==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null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_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theInspector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new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Inspector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</a:t>
            </a:r>
            <a:r>
              <a:rPr lang="en-US" sz="1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var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tuple = _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theInspector.CreateEmbeddableControl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_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vm.InspectorView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tuple.Item2;</a:t>
            </a: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_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vm.InspectorViewModel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tuple.Item1;</a:t>
            </a: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4827" y="1562481"/>
            <a:ext cx="4705350" cy="447675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auto">
          <a:xfrm>
            <a:off x="598311" y="3891168"/>
            <a:ext cx="6584693" cy="1704653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Grid</a:t>
            </a:r>
            <a:r>
              <a:rPr lang="en-US" sz="14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MaxHeight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="400"</a:t>
            </a:r>
            <a:r>
              <a:rPr lang="en-US" sz="14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MaxWidth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="300"&gt;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Border</a:t>
            </a:r>
            <a:r>
              <a:rPr lang="en-US" sz="14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BorderBrush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="</a:t>
            </a:r>
            <a:r>
              <a:rPr lang="en-US" sz="1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DarkGray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14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BorderThickness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="2"&gt;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400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DockPanel</a:t>
            </a:r>
            <a:r>
              <a:rPr lang="en-US" sz="14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LastChildFill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="true"</a:t>
            </a:r>
            <a:r>
              <a:rPr lang="en-US" sz="14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Margin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="2"&gt;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400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ContentPresenter</a:t>
            </a:r>
            <a:r>
              <a:rPr lang="en-US" sz="14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Content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="{</a:t>
            </a:r>
            <a:r>
              <a:rPr lang="en-US" sz="1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Binding</a:t>
            </a:r>
            <a:r>
              <a:rPr lang="en-US" sz="14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InspectorView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}“/&gt;</a:t>
            </a: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sz="1400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DockPanel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sz="1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Border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sz="1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Grid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0069858"/>
      </p:ext>
    </p:extLst>
  </p:cSld>
  <p:clrMapOvr>
    <a:masterClrMapping/>
  </p:clrMapOvr>
  <p:transition spd="med"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 descr="Reversed Esri Logo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1339" y="2544885"/>
            <a:ext cx="3632200" cy="1274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559997"/>
      </p:ext>
    </p:extLst>
  </p:cSld>
  <p:clrMapOvr>
    <a:masterClrMapping/>
  </p:clrMapOvr>
  <p:transition spd="med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ArcGIS.Core.Geometry</a:t>
            </a:r>
            <a:r>
              <a:rPr lang="en-US" dirty="0"/>
              <a:t> API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2"/>
          </p:nvPr>
        </p:nvSpPr>
        <p:spPr>
          <a:xfrm>
            <a:off x="911225" y="1534336"/>
            <a:ext cx="10369296" cy="3427413"/>
          </a:xfrm>
        </p:spPr>
        <p:txBody>
          <a:bodyPr/>
          <a:lstStyle/>
          <a:p>
            <a:r>
              <a:rPr lang="en-US" dirty="0"/>
              <a:t>Geometry objects are immutable – once created, their content cannot be altered.</a:t>
            </a:r>
          </a:p>
          <a:p>
            <a:pPr lvl="1"/>
            <a:r>
              <a:rPr lang="en-US" dirty="0"/>
              <a:t>Simpler to understand.</a:t>
            </a:r>
          </a:p>
          <a:p>
            <a:pPr lvl="1"/>
            <a:r>
              <a:rPr lang="en-US" dirty="0"/>
              <a:t>No need for event handlers to deal with changing geometries.</a:t>
            </a:r>
          </a:p>
          <a:p>
            <a:pPr lvl="1"/>
            <a:r>
              <a:rPr lang="en-US" dirty="0"/>
              <a:t>Avoid potential concurrency issues in the multithreaded environment of ArcGIS Pro.</a:t>
            </a:r>
          </a:p>
          <a:p>
            <a:endParaRPr lang="en-US" dirty="0"/>
          </a:p>
          <a:p>
            <a:r>
              <a:rPr lang="en-US" dirty="0"/>
              <a:t>Use builder classes to construct and manipulate geometries objects. </a:t>
            </a:r>
          </a:p>
          <a:p>
            <a:pPr lvl="1"/>
            <a:r>
              <a:rPr lang="en-US" dirty="0"/>
              <a:t>There is a builder for every geometry type.</a:t>
            </a:r>
            <a:endParaRPr lang="en-US" u="sng" dirty="0"/>
          </a:p>
          <a:p>
            <a:pPr lvl="1"/>
            <a:r>
              <a:rPr lang="en-US" dirty="0"/>
              <a:t>Builders are run on the MCT.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6845163"/>
      </p:ext>
    </p:extLst>
  </p:cSld>
  <p:clrMapOvr>
    <a:masterClrMapping/>
  </p:clrMapOvr>
  <p:transition spd="med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Reminder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2"/>
          </p:nvPr>
        </p:nvSpPr>
        <p:spPr>
          <a:xfrm>
            <a:off x="911225" y="1352951"/>
            <a:ext cx="10369296" cy="3427413"/>
          </a:xfrm>
        </p:spPr>
        <p:txBody>
          <a:bodyPr/>
          <a:lstStyle/>
          <a:p>
            <a:r>
              <a:rPr lang="en-US" dirty="0"/>
              <a:t>Geometry Builders and </a:t>
            </a:r>
            <a:r>
              <a:rPr lang="en-US" dirty="0" err="1"/>
              <a:t>GeometryEngine</a:t>
            </a:r>
            <a:r>
              <a:rPr lang="en-US" dirty="0"/>
              <a:t> operations can only be executed on the CIM thread.</a:t>
            </a:r>
          </a:p>
          <a:p>
            <a:endParaRPr lang="en-US" dirty="0"/>
          </a:p>
          <a:p>
            <a:r>
              <a:rPr lang="en-US" dirty="0"/>
              <a:t>Must use </a:t>
            </a:r>
            <a:r>
              <a:rPr lang="en-US" dirty="0" err="1"/>
              <a:t>QueuedTask.Run</a:t>
            </a:r>
            <a:r>
              <a:rPr lang="en-US" dirty="0"/>
              <a:t> to get code execution to the CIM thread.</a:t>
            </a:r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85800" y="3333077"/>
            <a:ext cx="2823882" cy="1097280"/>
          </a:xfrm>
          <a:prstGeom prst="rect">
            <a:avLst/>
          </a:prstGeom>
          <a:solidFill>
            <a:schemeClr val="tx1">
              <a:lumMod val="85000"/>
            </a:schemeClr>
          </a:solidFill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2000" b="1" dirty="0">
              <a:solidFill>
                <a:schemeClr val="bg1">
                  <a:lumMod val="65000"/>
                  <a:lumOff val="3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 eaLnBrk="0" hangingPunct="0">
              <a:lnSpc>
                <a:spcPts val="1800"/>
              </a:lnSpc>
            </a:pPr>
            <a:endParaRPr lang="en-US" sz="2000" b="1" dirty="0">
              <a:solidFill>
                <a:schemeClr val="bg1">
                  <a:lumMod val="65000"/>
                  <a:lumOff val="3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 eaLnBrk="0" hangingPunct="0">
              <a:lnSpc>
                <a:spcPts val="1800"/>
              </a:lnSpc>
            </a:pPr>
            <a:r>
              <a:rPr lang="en-US" sz="2000" b="1" dirty="0">
                <a:solidFill>
                  <a:schemeClr val="bg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b="1" dirty="0" err="1">
                <a:solidFill>
                  <a:schemeClr val="bg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QueuedTask.Run</a:t>
            </a:r>
            <a:r>
              <a:rPr lang="en-US" sz="2000" b="1" dirty="0">
                <a:solidFill>
                  <a:schemeClr val="bg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(…)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734056" y="4831079"/>
            <a:ext cx="914400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r>
              <a:rPr lang="en-US" sz="2000" b="1" dirty="0">
                <a:ea typeface="+mn-ea"/>
                <a:cs typeface="+mn-cs"/>
              </a:rPr>
              <a:t>Or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8282" y="4252334"/>
            <a:ext cx="7781925" cy="189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592992"/>
      </p:ext>
    </p:extLst>
  </p:cSld>
  <p:clrMapOvr>
    <a:masterClrMapping/>
  </p:clrMapOvr>
  <p:transition spd="med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GeometryBuilders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Rectangle 8"/>
          <p:cNvSpPr/>
          <p:nvPr/>
        </p:nvSpPr>
        <p:spPr bwMode="auto">
          <a:xfrm>
            <a:off x="914400" y="1693519"/>
            <a:ext cx="10443151" cy="4450106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sz="16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var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mapPointBuilder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new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MapPointBuilder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SpatialReferences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.WGS84);</a:t>
            </a:r>
          </a:p>
          <a:p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mapPointBuilder.X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-117.18;</a:t>
            </a:r>
          </a:p>
          <a:p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mapPointBuilder.Y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34.06;</a:t>
            </a:r>
          </a:p>
          <a:p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MapPoint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currentEsriHQ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mapPointBuilder.ToGeometry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mapPointBuilder.X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-117.84;</a:t>
            </a:r>
          </a:p>
          <a:p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mapPointBuilder.Y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33.57;</a:t>
            </a:r>
          </a:p>
          <a:p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MapPoint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desiredEsriHQ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mapPointBuilder.ToGeometry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build the straight line from the points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6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var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lineBuilder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new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LineBuilder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currentEsriHQ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desiredEsriHQ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sz="16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LineSegment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line = 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lineBuilder.ToSegment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build the polyline from the line segment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6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var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polylineBuilder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new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PolylineBuilder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(line);</a:t>
            </a:r>
          </a:p>
          <a:p>
            <a:r>
              <a:rPr lang="en-US" sz="16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Polyline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Polyline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polylineBuilder.ToGeometry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</p:txBody>
      </p:sp>
    </p:spTree>
    <p:extLst>
      <p:ext uri="{BB962C8B-B14F-4D97-AF65-F5344CB8AC3E}">
        <p14:creationId xmlns:p14="http://schemas.microsoft.com/office/powerpoint/2010/main" val="1620558707"/>
      </p:ext>
    </p:extLst>
  </p:cSld>
  <p:clrMapOvr>
    <a:masterClrMapping/>
  </p:clrMapOvr>
  <p:transition spd="med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GeometryBuilders</a:t>
            </a:r>
            <a:r>
              <a:rPr lang="en-US" dirty="0"/>
              <a:t> (continued)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2"/>
          </p:nvPr>
        </p:nvSpPr>
        <p:spPr>
          <a:xfrm>
            <a:off x="914400" y="1574805"/>
            <a:ext cx="10369296" cy="588932"/>
          </a:xfrm>
        </p:spPr>
        <p:txBody>
          <a:bodyPr/>
          <a:lstStyle/>
          <a:p>
            <a:r>
              <a:rPr lang="en-US" dirty="0"/>
              <a:t>Builders also have static convenience methods.</a:t>
            </a:r>
          </a:p>
          <a:p>
            <a:endParaRPr lang="en-US" dirty="0"/>
          </a:p>
        </p:txBody>
      </p:sp>
      <p:sp>
        <p:nvSpPr>
          <p:cNvPr id="6" name="Rectangle 5"/>
          <p:cNvSpPr/>
          <p:nvPr/>
        </p:nvSpPr>
        <p:spPr bwMode="auto">
          <a:xfrm>
            <a:off x="909828" y="2316481"/>
            <a:ext cx="10193868" cy="2998470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sz="16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MapPoint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pt1 = </a:t>
            </a:r>
            <a:r>
              <a:rPr lang="en-US" sz="16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MapPointBuilder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.CreateMapPoint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(1.0, 1.0, </a:t>
            </a:r>
            <a:r>
              <a:rPr lang="en-US" sz="16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SpatialReferences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.WGS84);</a:t>
            </a:r>
          </a:p>
          <a:p>
            <a:r>
              <a:rPr lang="en-US" sz="16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MapPoint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pt2 = </a:t>
            </a:r>
            <a:r>
              <a:rPr lang="en-US" sz="16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MapPointBuilder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.CreateMapPoint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(1.0, 2.0, </a:t>
            </a:r>
            <a:r>
              <a:rPr lang="en-US" sz="16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SpatialReferences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.WGS84);</a:t>
            </a:r>
          </a:p>
          <a:p>
            <a:r>
              <a:rPr lang="en-US" sz="16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MapPoint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pt3 = </a:t>
            </a:r>
            <a:r>
              <a:rPr lang="en-US" sz="16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MapPointBuilder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.CreateMapPoint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(2.0, 2.0, </a:t>
            </a:r>
            <a:r>
              <a:rPr lang="en-US" sz="16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SpatialReferences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.WGS84);</a:t>
            </a:r>
          </a:p>
          <a:p>
            <a:r>
              <a:rPr lang="en-US" sz="16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MapPoint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pt4 = </a:t>
            </a:r>
            <a:r>
              <a:rPr lang="en-US" sz="16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MapPointBuilder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.CreateMapPoint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(2.0, 1.0, </a:t>
            </a:r>
            <a:r>
              <a:rPr lang="en-US" sz="16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SpatialReferences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.WGS84);</a:t>
            </a:r>
          </a:p>
          <a:p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List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MapPoint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list =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new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List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MapPoint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&gt;();</a:t>
            </a:r>
          </a:p>
          <a:p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list.Add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(pt1);</a:t>
            </a:r>
          </a:p>
          <a:p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list.Add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(pt2);</a:t>
            </a:r>
          </a:p>
          <a:p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list.Add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(pt3);</a:t>
            </a:r>
          </a:p>
          <a:p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list.Add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(pt4);</a:t>
            </a:r>
          </a:p>
          <a:p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Polygon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polygon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16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PolygonBuilder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.CreatePolygon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(list);</a:t>
            </a:r>
          </a:p>
        </p:txBody>
      </p:sp>
    </p:spTree>
    <p:extLst>
      <p:ext uri="{BB962C8B-B14F-4D97-AF65-F5344CB8AC3E}">
        <p14:creationId xmlns:p14="http://schemas.microsoft.com/office/powerpoint/2010/main" val="2306508265"/>
      </p:ext>
    </p:extLst>
  </p:cSld>
  <p:clrMapOvr>
    <a:masterClrMapping/>
  </p:clrMapOvr>
  <p:transition spd="med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GeometryEngine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2"/>
          </p:nvPr>
        </p:nvSpPr>
        <p:spPr>
          <a:xfrm>
            <a:off x="787400" y="1447805"/>
            <a:ext cx="10369296" cy="805908"/>
          </a:xfrm>
        </p:spPr>
        <p:txBody>
          <a:bodyPr/>
          <a:lstStyle/>
          <a:p>
            <a:r>
              <a:rPr lang="en-US" dirty="0"/>
              <a:t>Utility class for performing geometric operations. Modeled after Runtime.</a:t>
            </a:r>
          </a:p>
          <a:p>
            <a:r>
              <a:rPr lang="en-US" dirty="0"/>
              <a:t>Static methods perform manipulations such as buffer, cut, clip, offset, union, etc.</a:t>
            </a:r>
          </a:p>
          <a:p>
            <a:endParaRPr lang="en-US" dirty="0"/>
          </a:p>
        </p:txBody>
      </p:sp>
      <p:sp>
        <p:nvSpPr>
          <p:cNvPr id="6" name="Rectangle 5"/>
          <p:cNvSpPr/>
          <p:nvPr/>
        </p:nvSpPr>
        <p:spPr bwMode="auto">
          <a:xfrm>
            <a:off x="772149" y="2371888"/>
            <a:ext cx="10443151" cy="1809587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QueuedTask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.Run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(() =&gt;</a:t>
            </a: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var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esriHQ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16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MapPointBuilder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.CreateMapPoint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(-117.18, 34.06,</a:t>
            </a: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</a:t>
            </a:r>
            <a:r>
              <a:rPr lang="en-US" sz="16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SpatialReferenceBuilder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.CreateSpatialReference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(4326));</a:t>
            </a:r>
          </a:p>
          <a:p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var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aroundRedlandsCampus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16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GeometryEngine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.Buffer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esriHQ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0.035);</a:t>
            </a: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});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778933" y="4489429"/>
            <a:ext cx="10443151" cy="1997096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sz="16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QueuedTask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.Run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(() =&gt;</a:t>
            </a: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</a:t>
            </a:r>
            <a:r>
              <a:rPr lang="en-US" sz="16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MapPoint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pt1 = </a:t>
            </a:r>
            <a:r>
              <a:rPr lang="en-US" sz="16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MapPointBuilder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.CreateMapPoint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(1.0, 1.0);</a:t>
            </a:r>
          </a:p>
          <a:p>
            <a:r>
              <a:rPr lang="en-US" sz="16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MapPoint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pt2 = </a:t>
            </a:r>
            <a:r>
              <a:rPr lang="en-US" sz="16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MapPointBuilder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.CreateMapPoint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(2.0, 2.5);</a:t>
            </a:r>
          </a:p>
          <a:p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</a:t>
            </a:r>
            <a:r>
              <a:rPr lang="en-US" sz="16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Geometry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geometry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16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GeometryEngine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.Union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(pt1, pt2);</a:t>
            </a: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</a:t>
            </a:r>
            <a:r>
              <a:rPr lang="en-US" sz="16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Multipoint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multipoint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geometry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Multipoint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});</a:t>
            </a:r>
          </a:p>
        </p:txBody>
      </p:sp>
    </p:spTree>
    <p:extLst>
      <p:ext uri="{BB962C8B-B14F-4D97-AF65-F5344CB8AC3E}">
        <p14:creationId xmlns:p14="http://schemas.microsoft.com/office/powerpoint/2010/main" val="12672437"/>
      </p:ext>
    </p:extLst>
  </p:cSld>
  <p:clrMapOvr>
    <a:masterClrMapping/>
  </p:clrMapOvr>
  <p:transition spd="med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ArcGIS.Desktop.Editing</a:t>
            </a:r>
            <a:r>
              <a:rPr lang="en-US" dirty="0"/>
              <a:t> API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2"/>
          </p:nvPr>
        </p:nvSpPr>
        <p:spPr>
          <a:xfrm>
            <a:off x="911225" y="1248232"/>
            <a:ext cx="10369296" cy="3427413"/>
          </a:xfrm>
        </p:spPr>
        <p:txBody>
          <a:bodyPr/>
          <a:lstStyle/>
          <a:p>
            <a:r>
              <a:rPr lang="en-US" dirty="0"/>
              <a:t>Provides access to the edit templates and the sketch geometry.</a:t>
            </a:r>
          </a:p>
          <a:p>
            <a:endParaRPr lang="en-US" dirty="0"/>
          </a:p>
          <a:p>
            <a:r>
              <a:rPr lang="en-US" dirty="0"/>
              <a:t>Create custom sketch tools and construction tools</a:t>
            </a:r>
          </a:p>
          <a:p>
            <a:pPr lvl="1"/>
            <a:r>
              <a:rPr lang="en-US" dirty="0"/>
              <a:t>Sketch tools modify the geometry of existing features </a:t>
            </a:r>
          </a:p>
          <a:p>
            <a:pPr lvl="1"/>
            <a:r>
              <a:rPr lang="en-US" dirty="0"/>
              <a:t>Construction tools create new features</a:t>
            </a:r>
          </a:p>
          <a:p>
            <a:endParaRPr lang="en-US" dirty="0"/>
          </a:p>
          <a:p>
            <a:r>
              <a:rPr lang="en-US" dirty="0"/>
              <a:t>Edit events</a:t>
            </a:r>
          </a:p>
          <a:p>
            <a:pPr lvl="1"/>
            <a:r>
              <a:rPr lang="en-US" dirty="0" err="1"/>
              <a:t>EditCompletedEvent</a:t>
            </a:r>
            <a:r>
              <a:rPr lang="en-US" dirty="0"/>
              <a:t> captures creates, modifies, and deletes across all layers/tables.</a:t>
            </a:r>
          </a:p>
          <a:p>
            <a:pPr lvl="1"/>
            <a:r>
              <a:rPr lang="en-US" dirty="0" err="1"/>
              <a:t>RowEvents</a:t>
            </a:r>
            <a:r>
              <a:rPr lang="en-US" dirty="0"/>
              <a:t> captures creates, modifies, and deletes per layer/table.</a:t>
            </a:r>
          </a:p>
          <a:p>
            <a:endParaRPr lang="en-US" dirty="0"/>
          </a:p>
          <a:p>
            <a:r>
              <a:rPr lang="en-US" dirty="0"/>
              <a:t>Contains inspector class for streamlined attribute editing.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4351681"/>
      </p:ext>
    </p:extLst>
  </p:cSld>
  <p:clrMapOvr>
    <a:masterClrMapping/>
  </p:clrMapOvr>
  <p:transition spd="med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Edit Operations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2"/>
          </p:nvPr>
        </p:nvSpPr>
        <p:spPr>
          <a:xfrm>
            <a:off x="914400" y="1422834"/>
            <a:ext cx="10369296" cy="1239861"/>
          </a:xfrm>
        </p:spPr>
        <p:txBody>
          <a:bodyPr/>
          <a:lstStyle/>
          <a:p>
            <a:r>
              <a:rPr lang="en-US" dirty="0"/>
              <a:t>All data manipulations should be executed as part of an edit operation.</a:t>
            </a:r>
          </a:p>
          <a:p>
            <a:pPr lvl="1"/>
            <a:r>
              <a:rPr lang="en-US" dirty="0"/>
              <a:t>Adds to the undo stack.</a:t>
            </a:r>
          </a:p>
          <a:p>
            <a:endParaRPr lang="en-US" dirty="0"/>
          </a:p>
          <a:p>
            <a:r>
              <a:rPr lang="en-US" dirty="0"/>
              <a:t>An edit operation can encapsulate multiple edits.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Rectangle 5"/>
          <p:cNvSpPr/>
          <p:nvPr/>
        </p:nvSpPr>
        <p:spPr bwMode="auto">
          <a:xfrm>
            <a:off x="872900" y="3462845"/>
            <a:ext cx="10443151" cy="2979446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sz="16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Create an edit operation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6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var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createOperation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new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EditOperation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createOperation.Name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16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"My first edit"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6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var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template = ArcGIS.Desktop.Editing.Templates.</a:t>
            </a:r>
            <a:r>
              <a:rPr lang="en-US" sz="16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EditingTemplate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.Current;</a:t>
            </a:r>
          </a:p>
          <a:p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Queue feature creation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createOperation.Create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(template, geometry);</a:t>
            </a:r>
          </a:p>
          <a:p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createOperation.Create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(template, 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anotherGeometry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Execute the operation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createOperation.ExecuteAsync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</p:txBody>
      </p:sp>
    </p:spTree>
    <p:extLst>
      <p:ext uri="{BB962C8B-B14F-4D97-AF65-F5344CB8AC3E}">
        <p14:creationId xmlns:p14="http://schemas.microsoft.com/office/powerpoint/2010/main" val="1976886717"/>
      </p:ext>
    </p:extLst>
  </p:cSld>
  <p:clrMapOvr>
    <a:masterClrMapping/>
  </p:clrMapOvr>
  <p:transition spd="med">
    <p:fade/>
  </p:transition>
</p:sld>
</file>

<file path=ppt/theme/theme1.xml><?xml version="1.0" encoding="utf-8"?>
<a:theme xmlns:a="http://schemas.openxmlformats.org/drawingml/2006/main" name="Esri_Corporate_Template-Dark">
  <a:themeElements>
    <a:clrScheme name="Esri Branding Colors 2013_Blue Background 1">
      <a:dk1>
        <a:sysClr val="windowText" lastClr="000000"/>
      </a:dk1>
      <a:lt1>
        <a:sysClr val="window" lastClr="FFFFFF"/>
      </a:lt1>
      <a:dk2>
        <a:srgbClr val="007AC2"/>
      </a:dk2>
      <a:lt2>
        <a:srgbClr val="FFFF96"/>
      </a:lt2>
      <a:accent1>
        <a:srgbClr val="35AC46"/>
      </a:accent1>
      <a:accent2>
        <a:srgbClr val="AAD04B"/>
      </a:accent2>
      <a:accent3>
        <a:srgbClr val="F89927"/>
      </a:accent3>
      <a:accent4>
        <a:srgbClr val="00B9F2"/>
      </a:accent4>
      <a:accent5>
        <a:srgbClr val="8E499B"/>
      </a:accent5>
      <a:accent6>
        <a:srgbClr val="BE9969"/>
      </a:accent6>
      <a:hlink>
        <a:srgbClr val="C0E8FF"/>
      </a:hlink>
      <a:folHlink>
        <a:srgbClr val="81D0FF"/>
      </a:folHlink>
    </a:clrScheme>
    <a:fontScheme name="Esri-Arial">
      <a:majorFont>
        <a:latin typeface="Arial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headEnd type="none" w="med" len="med"/>
          <a:tailEnd type="none" w="med" len="med"/>
        </a:ln>
      </a:spPr>
      <a:bodyPr vert="horz" wrap="none" lIns="91440" tIns="45720" rIns="91440" bIns="45720" numCol="1" rtlCol="0" anchor="ctr" anchorCtr="0" compatLnSpc="1">
        <a:prstTxWarp prst="textNoShape">
          <a:avLst/>
        </a:prstTxWarp>
      </a:bodyPr>
      <a:lstStyle>
        <a:defPPr algn="ctr" eaLnBrk="0" fontAlgn="base" hangingPunct="0">
          <a:spcBef>
            <a:spcPct val="0"/>
          </a:spcBef>
          <a:spcAft>
            <a:spcPct val="0"/>
          </a:spcAft>
          <a:defRPr sz="1400" b="1" dirty="0">
            <a:solidFill>
              <a:srgbClr val="000000"/>
            </a:solidFill>
            <a:latin typeface="Arial" charset="0"/>
            <a:ea typeface="ＭＳ Ｐゴシック" pitchFamily="16" charset="-128"/>
            <a:cs typeface="ＭＳ Ｐゴシック" pitchFamily="-97" charset="-128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auto">
        <a:noFill/>
        <a:ln w="3175" cap="flat" cmpd="sng" algn="ctr">
          <a:solidFill>
            <a:srgbClr val="FF6600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  <a:effectLst/>
      </a:spPr>
      <a:bodyPr wrap="square" lIns="0" tIns="0" rIns="0" bIns="0" rtlCol="0">
        <a:noAutofit/>
      </a:bodyPr>
      <a:lstStyle>
        <a:defPPr algn="l" eaLnBrk="0" hangingPunct="0">
          <a:lnSpc>
            <a:spcPts val="1800"/>
          </a:lnSpc>
          <a:defRPr sz="1400" b="1" dirty="0" smtClean="0">
            <a:ea typeface="+mn-ea"/>
            <a:cs typeface="+mn-cs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.xml"/></Relationships>
</file>

<file path=customXml/_rels/item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.xml"/></Relationships>
</file>

<file path=customXml/_rels/item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.xml"/></Relationships>
</file>

<file path=customXml/_rels/item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.xml"/></Relationships>
</file>

<file path=customXml/_rels/item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.xml"/></Relationships>
</file>

<file path=customXml/_rels/item1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.xml"/></Relationships>
</file>

<file path=customXml/_rels/item1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.xml"/></Relationships>
</file>

<file path=customXml/_rels/item1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.xml"/></Relationships>
</file>

<file path=customXml/_rels/item1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.xml"/></Relationships>
</file>

<file path=customXml/_rels/item1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2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.xml"/></Relationships>
</file>

<file path=customXml/_rels/item2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.xml"/></Relationships>
</file>

<file path=customXml/_rels/item2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.xml"/></Relationships>
</file>

<file path=customXml/_rels/item2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.xml"/></Relationships>
</file>

<file path=customXml/_rels/item2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.xml"/></Relationships>
</file>

<file path=customXml/_rels/item2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.xml"/></Relationships>
</file>

<file path=customXml/_rels/item2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6.xml"/></Relationships>
</file>

<file path=customXml/_rels/item2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7.xml"/></Relationships>
</file>

<file path=customXml/_rels/item2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8.xml"/></Relationships>
</file>

<file path=customXml/_rels/item2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9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3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0.xml"/></Relationships>
</file>

<file path=customXml/_rels/item3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1.xml"/></Relationships>
</file>

<file path=customXml/_rels/item3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2.xml"/></Relationships>
</file>

<file path=customXml/_rels/item3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3.xml"/></Relationships>
</file>

<file path=customXml/_rels/item3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4.xml"/></Relationships>
</file>

<file path=customXml/_rels/item3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5.xml"/></Relationships>
</file>

<file path=customXml/_rels/item3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6.xml"/></Relationships>
</file>

<file path=customXml/_rels/item3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7.xml"/></Relationships>
</file>

<file path=customXml/_rels/item3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8.xml"/></Relationships>
</file>

<file path=customXml/_rels/item3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9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4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0.xml"/></Relationships>
</file>

<file path=customXml/_rels/item4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1.xml"/></Relationships>
</file>

<file path=customXml/_rels/item4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2.xml"/></Relationships>
</file>

<file path=customXml/_rels/item4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3.xml"/></Relationships>
</file>

<file path=customXml/_rels/item4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4.xml"/></Relationships>
</file>

<file path=customXml/_rels/item4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5.xml"/></Relationships>
</file>

<file path=customXml/_rels/item4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6.xml"/></Relationships>
</file>

<file path=customXml/_rels/item4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7.xml"/></Relationships>
</file>

<file path=customXml/_rels/item4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8.xml"/></Relationships>
</file>

<file path=customXml/_rels/item4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9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5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0.xml"/></Relationships>
</file>

<file path=customXml/_rels/item5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1.xml"/></Relationships>
</file>

<file path=customXml/_rels/item5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2.xml"/></Relationships>
</file>

<file path=customXml/_rels/item5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3.xml"/></Relationships>
</file>

<file path=customXml/_rels/item5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4.xml"/></Relationships>
</file>

<file path=customXml/_rels/item5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5.xml"/></Relationships>
</file>

<file path=customXml/_rels/item5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6.xml"/></Relationships>
</file>

<file path=customXml/_rels/item5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7.xml"/></Relationships>
</file>

<file path=customXml/_rels/item5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8.xml"/></Relationships>
</file>

<file path=customXml/_rels/item5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9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6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0.xml"/></Relationships>
</file>

<file path=customXml/_rels/item6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1.xml"/></Relationships>
</file>

<file path=customXml/_rels/item6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2.xml"/></Relationships>
</file>

<file path=customXml/_rels/item6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3.xml"/></Relationships>
</file>

<file path=customXml/_rels/item6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4.xml"/></Relationships>
</file>

<file path=customXml/_rels/item6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5.xml"/></Relationships>
</file>

<file path=customXml/_rels/item6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6.xml"/></Relationships>
</file>

<file path=customXml/_rels/item6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7.xml"/></Relationships>
</file>

<file path=customXml/_rels/item6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8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_rels/item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.xml"/></Relationships>
</file>

<file path=customXml/item1.xml><?xml version="1.0" encoding="utf-8"?>
<EsriMapsInfo xmlns="ESRI.ArcGIS.Mapping.OfficeIntegration.PowerPointInfo">
  <Version>Version1</Version>
  <RequiresSignIn>False</RequiresSignIn>
</EsriMapsInfo>
</file>

<file path=customXml/item10.xml><?xml version="1.0" encoding="utf-8"?>
<EsriMapsInfo xmlns="ESRI.ArcGIS.Mapping.OfficeIntegration.PowerPointInfo">
  <Version>Version1</Version>
  <RequiresSignIn>False</RequiresSignIn>
</EsriMapsInfo>
</file>

<file path=customXml/item11.xml><?xml version="1.0" encoding="utf-8"?>
<EsriMapsInfo xmlns="ESRI.ArcGIS.Mapping.OfficeIntegration.PowerPointInfo">
  <Version>Version1</Version>
  <RequiresSignIn>False</RequiresSignIn>
</EsriMapsInfo>
</file>

<file path=customXml/item12.xml><?xml version="1.0" encoding="utf-8"?>
<EsriMapsInfo xmlns="ESRI.ArcGIS.Mapping.OfficeIntegration.PowerPointInfo">
  <Version>Version1</Version>
  <RequiresSignIn>False</RequiresSignIn>
</EsriMapsInfo>
</file>

<file path=customXml/item13.xml><?xml version="1.0" encoding="utf-8"?>
<EsriMapsInfo xmlns="ESRI.ArcGIS.Mapping.OfficeIntegration.PowerPointInfo">
  <Version>Version1</Version>
  <RequiresSignIn>False</RequiresSignIn>
</EsriMapsInfo>
</file>

<file path=customXml/item14.xml><?xml version="1.0" encoding="utf-8"?>
<EsriMapsInfo xmlns="ESRI.ArcGIS.Mapping.OfficeIntegration.PowerPointInfo">
  <Version>Version1</Version>
  <RequiresSignIn>False</RequiresSignIn>
</EsriMapsInfo>
</file>

<file path=customXml/item15.xml><?xml version="1.0" encoding="utf-8"?>
<EsriMapsInfo xmlns="ESRI.ArcGIS.Mapping.OfficeIntegration.PowerPointInfo">
  <Version>Version1</Version>
  <RequiresSignIn>False</RequiresSignIn>
</EsriMapsInfo>
</file>

<file path=customXml/item16.xml><?xml version="1.0" encoding="utf-8"?>
<EsriMapsInfo xmlns="ESRI.ArcGIS.Mapping.OfficeIntegration.PowerPointInfo">
  <Version>Version1</Version>
  <RequiresSignIn>False</RequiresSignIn>
</EsriMapsInfo>
</file>

<file path=customXml/item17.xml><?xml version="1.0" encoding="utf-8"?>
<EsriMapsInfo xmlns="ESRI.ArcGIS.Mapping.OfficeIntegration.PowerPointInfo">
  <Version>Version1</Version>
  <RequiresSignIn>False</RequiresSignIn>
</EsriMapsInfo>
</file>

<file path=customXml/item18.xml><?xml version="1.0" encoding="utf-8"?>
<EsriMapsInfo xmlns="ESRI.ArcGIS.Mapping.OfficeIntegration.PowerPointInfo">
  <Version>Version1</Version>
  <RequiresSignIn>False</RequiresSignIn>
</EsriMapsInfo>
</file>

<file path=customXml/item19.xml><?xml version="1.0" encoding="utf-8"?>
<EsriMapsInfo xmlns="ESRI.ArcGIS.Mapping.OfficeIntegration.PowerPointInfo">
  <Version>Version1</Version>
  <RequiresSignIn>False</RequiresSignIn>
</EsriMapsInfo>
</file>

<file path=customXml/item2.xml><?xml version="1.0" encoding="utf-8"?>
<EsriMapsInfo xmlns="ESRI.ArcGIS.Mapping.OfficeIntegration.PowerPointInfo">
  <Version>Version1</Version>
  <RequiresSignIn>False</RequiresSignIn>
</EsriMapsInfo>
</file>

<file path=customXml/item20.xml><?xml version="1.0" encoding="utf-8"?>
<EsriMapsInfo xmlns="ESRI.ArcGIS.Mapping.OfficeIntegration.PowerPointInfo">
  <Version>Version1</Version>
  <RequiresSignIn>False</RequiresSignIn>
</EsriMapsInfo>
</file>

<file path=customXml/item21.xml><?xml version="1.0" encoding="utf-8"?>
<EsriMapsInfo xmlns="ESRI.ArcGIS.Mapping.OfficeIntegration.PowerPointInfo">
  <Version>Version1</Version>
  <RequiresSignIn>False</RequiresSignIn>
</EsriMapsInfo>
</file>

<file path=customXml/item22.xml><?xml version="1.0" encoding="utf-8"?>
<EsriMapsInfo xmlns="ESRI.ArcGIS.Mapping.OfficeIntegration.PowerPointInfo">
  <Version>Version1</Version>
  <RequiresSignIn>False</RequiresSignIn>
</EsriMapsInfo>
</file>

<file path=customXml/item23.xml><?xml version="1.0" encoding="utf-8"?>
<EsriMapsInfo xmlns="ESRI.ArcGIS.Mapping.OfficeIntegration.PowerPointInfo">
  <Version>Version1</Version>
  <RequiresSignIn>False</RequiresSignIn>
</EsriMapsInfo>
</file>

<file path=customXml/item24.xml><?xml version="1.0" encoding="utf-8"?>
<EsriMapsInfo xmlns="ESRI.ArcGIS.Mapping.OfficeIntegration.PowerPointInfo">
  <Version>Version1</Version>
  <RequiresSignIn>False</RequiresSignIn>
</EsriMapsInfo>
</file>

<file path=customXml/item25.xml><?xml version="1.0" encoding="utf-8"?>
<EsriMapsInfo xmlns="ESRI.ArcGIS.Mapping.OfficeIntegration.PowerPointInfo">
  <Version>Version1</Version>
  <RequiresSignIn>False</RequiresSignIn>
</EsriMapsInfo>
</file>

<file path=customXml/item26.xml><?xml version="1.0" encoding="utf-8"?>
<EsriMapsInfo xmlns="ESRI.ArcGIS.Mapping.OfficeIntegration.PowerPointInfo">
  <Version>Version1</Version>
  <RequiresSignIn>False</RequiresSignIn>
</EsriMapsInfo>
</file>

<file path=customXml/item27.xml><?xml version="1.0" encoding="utf-8"?>
<EsriMapsInfo xmlns="ESRI.ArcGIS.Mapping.OfficeIntegration.PowerPointInfo">
  <Version>Version1</Version>
  <RequiresSignIn>False</RequiresSignIn>
</EsriMapsInfo>
</file>

<file path=customXml/item28.xml><?xml version="1.0" encoding="utf-8"?>
<EsriMapsInfo xmlns="ESRI.ArcGIS.Mapping.OfficeIntegration.PowerPointInfo">
  <Version>Version1</Version>
  <RequiresSignIn>False</RequiresSignIn>
</EsriMapsInfo>
</file>

<file path=customXml/item29.xml><?xml version="1.0" encoding="utf-8"?>
<EsriMapsInfo xmlns="ESRI.ArcGIS.Mapping.OfficeIntegration.PowerPointInfo">
  <Version>Version1</Version>
  <RequiresSignIn>False</RequiresSignIn>
</EsriMapsInfo>
</file>

<file path=customXml/item3.xml><?xml version="1.0" encoding="utf-8"?>
<EsriMapsInfo xmlns="ESRI.ArcGIS.Mapping.OfficeIntegration.PowerPointInfo">
  <Version>Version1</Version>
  <RequiresSignIn>False</RequiresSignIn>
</EsriMapsInfo>
</file>

<file path=customXml/item30.xml><?xml version="1.0" encoding="utf-8"?>
<EsriMapsInfo xmlns="ESRI.ArcGIS.Mapping.OfficeIntegration.PowerPointInfo">
  <Version>Version1</Version>
  <RequiresSignIn>False</RequiresSignIn>
</EsriMapsInfo>
</file>

<file path=customXml/item31.xml><?xml version="1.0" encoding="utf-8"?>
<EsriMapsInfo xmlns="ESRI.ArcGIS.Mapping.OfficeIntegration.PowerPointInfo">
  <Version>Version1</Version>
  <RequiresSignIn>False</RequiresSignIn>
</EsriMapsInfo>
</file>

<file path=customXml/item32.xml><?xml version="1.0" encoding="utf-8"?>
<EsriMapsInfo xmlns="ESRI.ArcGIS.Mapping.OfficeIntegration.PowerPointInfo">
  <Version>Version1</Version>
  <RequiresSignIn>False</RequiresSignIn>
</EsriMapsInfo>
</file>

<file path=customXml/item33.xml><?xml version="1.0" encoding="utf-8"?>
<EsriMapsInfo xmlns="ESRI.ArcGIS.Mapping.OfficeIntegration.PowerPointInfo">
  <Version>Version1</Version>
  <RequiresSignIn>False</RequiresSignIn>
</EsriMapsInfo>
</file>

<file path=customXml/item34.xml><?xml version="1.0" encoding="utf-8"?>
<EsriMapsInfo xmlns="ESRI.ArcGIS.Mapping.OfficeIntegration.PowerPointInfo">
  <Version>Version1</Version>
  <RequiresSignIn>False</RequiresSignIn>
</EsriMapsInfo>
</file>

<file path=customXml/item35.xml><?xml version="1.0" encoding="utf-8"?>
<EsriMapsInfo xmlns="ESRI.ArcGIS.Mapping.OfficeIntegration.PowerPointInfo">
  <Version>Version1</Version>
  <RequiresSignIn>False</RequiresSignIn>
</EsriMapsInfo>
</file>

<file path=customXml/item36.xml><?xml version="1.0" encoding="utf-8"?>
<EsriMapsInfo xmlns="ESRI.ArcGIS.Mapping.OfficeIntegration.PowerPointInfo">
  <Version>Version1</Version>
  <RequiresSignIn>False</RequiresSignIn>
</EsriMapsInfo>
</file>

<file path=customXml/item37.xml><?xml version="1.0" encoding="utf-8"?>
<EsriMapsInfo xmlns="ESRI.ArcGIS.Mapping.OfficeIntegration.PowerPointInfo">
  <Version>Version1</Version>
  <RequiresSignIn>False</RequiresSignIn>
</EsriMapsInfo>
</file>

<file path=customXml/item38.xml><?xml version="1.0" encoding="utf-8"?>
<EsriMapsInfo xmlns="ESRI.ArcGIS.Mapping.OfficeIntegration.PowerPointInfo">
  <Version>Version1</Version>
  <RequiresSignIn>False</RequiresSignIn>
</EsriMapsInfo>
</file>

<file path=customXml/item39.xml><?xml version="1.0" encoding="utf-8"?>
<EsriMapsInfo xmlns="ESRI.ArcGIS.Mapping.OfficeIntegration.PowerPointInfo">
  <Version>Version1</Version>
  <RequiresSignIn>False</RequiresSignIn>
</EsriMapsInfo>
</file>

<file path=customXml/item4.xml><?xml version="1.0" encoding="utf-8"?>
<EsriMapsInfo xmlns="ESRI.ArcGIS.Mapping.OfficeIntegration.PowerPointInfo">
  <Version>Version1</Version>
  <RequiresSignIn>False</RequiresSignIn>
</EsriMapsInfo>
</file>

<file path=customXml/item40.xml><?xml version="1.0" encoding="utf-8"?>
<EsriMapsInfo xmlns="ESRI.ArcGIS.Mapping.OfficeIntegration.PowerPointInfo">
  <Version>Version1</Version>
  <RequiresSignIn>False</RequiresSignIn>
</EsriMapsInfo>
</file>

<file path=customXml/item4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42.xml><?xml version="1.0" encoding="utf-8"?>
<EsriMapsInfo xmlns="ESRI.ArcGIS.Mapping.OfficeIntegration.PowerPointInfo">
  <Version>Version1</Version>
  <RequiresSignIn>False</RequiresSignIn>
</EsriMapsInfo>
</file>

<file path=customXml/item43.xml><?xml version="1.0" encoding="utf-8"?>
<EsriMapsInfo xmlns="ESRI.ArcGIS.Mapping.OfficeIntegration.PowerPointInfo">
  <Version>Version1</Version>
  <RequiresSignIn>False</RequiresSignIn>
</EsriMapsInfo>
</file>

<file path=customXml/item44.xml><?xml version="1.0" encoding="utf-8"?>
<EsriMapsInfo xmlns="ESRI.ArcGIS.Mapping.OfficeIntegration.PowerPointInfo">
  <Version>Version1</Version>
  <RequiresSignIn>False</RequiresSignIn>
</EsriMapsInfo>
</file>

<file path=customXml/item45.xml><?xml version="1.0" encoding="utf-8"?>
<EsriMapsInfo xmlns="ESRI.ArcGIS.Mapping.OfficeIntegration.PowerPointInfo">
  <Version>Version1</Version>
  <RequiresSignIn>False</RequiresSignIn>
</EsriMapsInfo>
</file>

<file path=customXml/item46.xml><?xml version="1.0" encoding="utf-8"?>
<EsriMapsInfo xmlns="ESRI.ArcGIS.Mapping.OfficeIntegration.PowerPointInfo">
  <Version>Version1</Version>
  <RequiresSignIn>False</RequiresSignIn>
</EsriMapsInfo>
</file>

<file path=customXml/item47.xml><?xml version="1.0" encoding="utf-8"?>
<EsriMapsInfo xmlns="ESRI.ArcGIS.Mapping.OfficeIntegration.PowerPointInfo">
  <Version>Version1</Version>
  <RequiresSignIn>False</RequiresSignIn>
</EsriMapsInfo>
</file>

<file path=customXml/item48.xml><?xml version="1.0" encoding="utf-8"?>
<EsriMapsInfo xmlns="ESRI.ArcGIS.Mapping.OfficeIntegration.PowerPointInfo">
  <Version>Version1</Version>
  <RequiresSignIn>False</RequiresSignIn>
</EsriMapsInfo>
</file>

<file path=customXml/item49.xml><?xml version="1.0" encoding="utf-8"?>
<EsriMapsInfo xmlns="ESRI.ArcGIS.Mapping.OfficeIntegration.PowerPointInfo">
  <Version>Version1</Version>
  <RequiresSignIn>False</RequiresSignIn>
</EsriMapsInfo>
</file>

<file path=customXml/item5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56FCEF60ECAB44BB2FA070A3E323AED" ma:contentTypeVersion="2" ma:contentTypeDescription="Create a new document." ma:contentTypeScope="" ma:versionID="0585074163d95503d6639d828f14eab3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21829d8c2aa9f5cf49fa31d286540e45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50.xml><?xml version="1.0" encoding="utf-8"?>
<EsriMapsInfo xmlns="ESRI.ArcGIS.Mapping.OfficeIntegration.PowerPointInfo">
  <Version>Version1</Version>
  <RequiresSignIn>False</RequiresSignIn>
</EsriMapsInfo>
</file>

<file path=customXml/item51.xml><?xml version="1.0" encoding="utf-8"?>
<EsriMapsInfo xmlns="ESRI.ArcGIS.Mapping.OfficeIntegration.PowerPointInfo">
  <Version>Version1</Version>
  <RequiresSignIn>False</RequiresSignIn>
</EsriMapsInfo>
</file>

<file path=customXml/item52.xml><?xml version="1.0" encoding="utf-8"?>
<EsriMapsInfo xmlns="ESRI.ArcGIS.Mapping.OfficeIntegration.PowerPointInfo">
  <Version>Version1</Version>
  <RequiresSignIn>False</RequiresSignIn>
</EsriMapsInfo>
</file>

<file path=customXml/item53.xml><?xml version="1.0" encoding="utf-8"?>
<EsriMapsInfo xmlns="ESRI.ArcGIS.Mapping.OfficeIntegration.PowerPointInfo">
  <Version>Version1</Version>
  <RequiresSignIn>False</RequiresSignIn>
</EsriMapsInfo>
</file>

<file path=customXml/item54.xml><?xml version="1.0" encoding="utf-8"?>
<EsriMapsInfo xmlns="ESRI.ArcGIS.Mapping.OfficeIntegration.PowerPointInfo">
  <Version>Version1</Version>
  <RequiresSignIn>False</RequiresSignIn>
</EsriMapsInfo>
</file>

<file path=customXml/item55.xml><?xml version="1.0" encoding="utf-8"?>
<EsriMapsInfo xmlns="ESRI.ArcGIS.Mapping.OfficeIntegration.PowerPointInfo">
  <Version>Version1</Version>
  <RequiresSignIn>False</RequiresSignIn>
</EsriMapsInfo>
</file>

<file path=customXml/item56.xml><?xml version="1.0" encoding="utf-8"?>
<EsriMapsInfo xmlns="ESRI.ArcGIS.Mapping.OfficeIntegration.PowerPointInfo">
  <Version>Version1</Version>
  <RequiresSignIn>False</RequiresSignIn>
</EsriMapsInfo>
</file>

<file path=customXml/item57.xml><?xml version="1.0" encoding="utf-8"?>
<EsriMapsInfo xmlns="ESRI.ArcGIS.Mapping.OfficeIntegration.PowerPointInfo">
  <Version>Version1</Version>
  <RequiresSignIn>False</RequiresSignIn>
</EsriMapsInfo>
</file>

<file path=customXml/item58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59.xml><?xml version="1.0" encoding="utf-8"?>
<EsriMapsInfo xmlns="ESRI.ArcGIS.Mapping.OfficeIntegration.PowerPointInfo">
  <Version>Version1</Version>
  <RequiresSignIn>False</RequiresSignIn>
</EsriMapsInfo>
</file>

<file path=customXml/item6.xml><?xml version="1.0" encoding="utf-8"?>
<EsriMapsInfo xmlns="ESRI.ArcGIS.Mapping.OfficeIntegration.PowerPointInfo">
  <Version>Version1</Version>
  <RequiresSignIn>False</RequiresSignIn>
</EsriMapsInfo>
</file>

<file path=customXml/item60.xml><?xml version="1.0" encoding="utf-8"?>
<EsriMapsInfo xmlns="ESRI.ArcGIS.Mapping.OfficeIntegration.PowerPointInfo">
  <Version>Version1</Version>
  <RequiresSignIn>False</RequiresSignIn>
</EsriMapsInfo>
</file>

<file path=customXml/item61.xml><?xml version="1.0" encoding="utf-8"?>
<EsriMapsInfo xmlns="ESRI.ArcGIS.Mapping.OfficeIntegration.PowerPointInfo">
  <Version>Version1</Version>
  <RequiresSignIn>False</RequiresSignIn>
</EsriMapsInfo>
</file>

<file path=customXml/item62.xml><?xml version="1.0" encoding="utf-8"?>
<EsriMapsInfo xmlns="ESRI.ArcGIS.Mapping.OfficeIntegration.PowerPointInfo">
  <Version>Version1</Version>
  <RequiresSignIn>False</RequiresSignIn>
</EsriMapsInfo>
</file>

<file path=customXml/item63.xml><?xml version="1.0" encoding="utf-8"?>
<EsriMapsInfo xmlns="ESRI.ArcGIS.Mapping.OfficeIntegration.PowerPointInfo">
  <Version>Version1</Version>
  <RequiresSignIn>False</RequiresSignIn>
</EsriMapsInfo>
</file>

<file path=customXml/item64.xml><?xml version="1.0" encoding="utf-8"?>
<EsriMapsInfo xmlns="ESRI.ArcGIS.Mapping.OfficeIntegration.PowerPointInfo">
  <Version>Version1</Version>
  <RequiresSignIn>False</RequiresSignIn>
</EsriMapsInfo>
</file>

<file path=customXml/item65.xml><?xml version="1.0" encoding="utf-8"?>
<EsriMapsInfo xmlns="ESRI.ArcGIS.Mapping.OfficeIntegration.PowerPointInfo">
  <Version>Version1</Version>
  <RequiresSignIn>False</RequiresSignIn>
</EsriMapsInfo>
</file>

<file path=customXml/item66.xml><?xml version="1.0" encoding="utf-8"?>
<EsriMapsInfo xmlns="ESRI.ArcGIS.Mapping.OfficeIntegration.PowerPointInfo">
  <Version>Version1</Version>
  <RequiresSignIn>False</RequiresSignIn>
</EsriMapsInfo>
</file>

<file path=customXml/item67.xml><?xml version="1.0" encoding="utf-8"?>
<EsriMapsInfo xmlns="ESRI.ArcGIS.Mapping.OfficeIntegration.PowerPointInfo">
  <Version>Version1</Version>
  <RequiresSignIn>False</RequiresSignIn>
</EsriMapsInfo>
</file>

<file path=customXml/item68.xml><?xml version="1.0" encoding="utf-8"?>
<EsriMapsInfo xmlns="ESRI.ArcGIS.Mapping.OfficeIntegration.PowerPointInfo">
  <Version>Version1</Version>
  <RequiresSignIn>False</RequiresSignIn>
</EsriMapsInfo>
</file>

<file path=customXml/item7.xml><?xml version="1.0" encoding="utf-8"?>
<EsriMapsInfo xmlns="ESRI.ArcGIS.Mapping.OfficeIntegration.PowerPointInfo">
  <Version>Version1</Version>
  <RequiresSignIn>False</RequiresSignIn>
</EsriMapsInfo>
</file>

<file path=customXml/item8.xml><?xml version="1.0" encoding="utf-8"?>
<EsriMapsInfo xmlns="ESRI.ArcGIS.Mapping.OfficeIntegration.PowerPointInfo">
  <Version>Version1</Version>
  <RequiresSignIn>False</RequiresSignIn>
</EsriMapsInfo>
</file>

<file path=customXml/item9.xml><?xml version="1.0" encoding="utf-8"?>
<EsriMapsInfo xmlns="ESRI.ArcGIS.Mapping.OfficeIntegration.PowerPointInfo">
  <Version>Version1</Version>
  <RequiresSignIn>False</RequiresSignIn>
</EsriMapsInfo>
</file>

<file path=customXml/itemProps1.xml><?xml version="1.0" encoding="utf-8"?>
<ds:datastoreItem xmlns:ds="http://schemas.openxmlformats.org/officeDocument/2006/customXml" ds:itemID="{C9037CA3-5499-457D-8238-F29CBEBDF143}">
  <ds:schemaRefs>
    <ds:schemaRef ds:uri="ESRI.ArcGIS.Mapping.OfficeIntegration.PowerPointInfo"/>
  </ds:schemaRefs>
</ds:datastoreItem>
</file>

<file path=customXml/itemProps10.xml><?xml version="1.0" encoding="utf-8"?>
<ds:datastoreItem xmlns:ds="http://schemas.openxmlformats.org/officeDocument/2006/customXml" ds:itemID="{352E5095-9B98-4AF0-9861-BDC020ABBCFC}">
  <ds:schemaRefs>
    <ds:schemaRef ds:uri="ESRI.ArcGIS.Mapping.OfficeIntegration.PowerPointInfo"/>
  </ds:schemaRefs>
</ds:datastoreItem>
</file>

<file path=customXml/itemProps11.xml><?xml version="1.0" encoding="utf-8"?>
<ds:datastoreItem xmlns:ds="http://schemas.openxmlformats.org/officeDocument/2006/customXml" ds:itemID="{3A5DA3C3-46A0-47F8-855A-99C7684A98A2}">
  <ds:schemaRefs>
    <ds:schemaRef ds:uri="ESRI.ArcGIS.Mapping.OfficeIntegration.PowerPointInfo"/>
  </ds:schemaRefs>
</ds:datastoreItem>
</file>

<file path=customXml/itemProps12.xml><?xml version="1.0" encoding="utf-8"?>
<ds:datastoreItem xmlns:ds="http://schemas.openxmlformats.org/officeDocument/2006/customXml" ds:itemID="{5A1E471A-DB16-4174-9D85-6F159A344CDB}">
  <ds:schemaRefs>
    <ds:schemaRef ds:uri="ESRI.ArcGIS.Mapping.OfficeIntegration.PowerPointInfo"/>
  </ds:schemaRefs>
</ds:datastoreItem>
</file>

<file path=customXml/itemProps13.xml><?xml version="1.0" encoding="utf-8"?>
<ds:datastoreItem xmlns:ds="http://schemas.openxmlformats.org/officeDocument/2006/customXml" ds:itemID="{7684026F-E81F-4167-824A-3AA1BAEAE133}">
  <ds:schemaRefs>
    <ds:schemaRef ds:uri="ESRI.ArcGIS.Mapping.OfficeIntegration.PowerPointInfo"/>
  </ds:schemaRefs>
</ds:datastoreItem>
</file>

<file path=customXml/itemProps14.xml><?xml version="1.0" encoding="utf-8"?>
<ds:datastoreItem xmlns:ds="http://schemas.openxmlformats.org/officeDocument/2006/customXml" ds:itemID="{FDE85643-3216-4103-A1BD-63F5E1D42D73}">
  <ds:schemaRefs>
    <ds:schemaRef ds:uri="ESRI.ArcGIS.Mapping.OfficeIntegration.PowerPointInfo"/>
  </ds:schemaRefs>
</ds:datastoreItem>
</file>

<file path=customXml/itemProps15.xml><?xml version="1.0" encoding="utf-8"?>
<ds:datastoreItem xmlns:ds="http://schemas.openxmlformats.org/officeDocument/2006/customXml" ds:itemID="{DB399249-DB96-4601-9BA5-97791613CF3A}">
  <ds:schemaRefs>
    <ds:schemaRef ds:uri="ESRI.ArcGIS.Mapping.OfficeIntegration.PowerPointInfo"/>
  </ds:schemaRefs>
</ds:datastoreItem>
</file>

<file path=customXml/itemProps16.xml><?xml version="1.0" encoding="utf-8"?>
<ds:datastoreItem xmlns:ds="http://schemas.openxmlformats.org/officeDocument/2006/customXml" ds:itemID="{4ADFB689-BC87-4869-ADD0-8C3555150450}">
  <ds:schemaRefs>
    <ds:schemaRef ds:uri="ESRI.ArcGIS.Mapping.OfficeIntegration.PowerPointInfo"/>
  </ds:schemaRefs>
</ds:datastoreItem>
</file>

<file path=customXml/itemProps17.xml><?xml version="1.0" encoding="utf-8"?>
<ds:datastoreItem xmlns:ds="http://schemas.openxmlformats.org/officeDocument/2006/customXml" ds:itemID="{53220D22-8257-492D-8F60-ECE474D7C478}">
  <ds:schemaRefs>
    <ds:schemaRef ds:uri="ESRI.ArcGIS.Mapping.OfficeIntegration.PowerPointInfo"/>
  </ds:schemaRefs>
</ds:datastoreItem>
</file>

<file path=customXml/itemProps18.xml><?xml version="1.0" encoding="utf-8"?>
<ds:datastoreItem xmlns:ds="http://schemas.openxmlformats.org/officeDocument/2006/customXml" ds:itemID="{2FE51124-E413-4DA5-9E06-A6EB32D0C127}">
  <ds:schemaRefs>
    <ds:schemaRef ds:uri="ESRI.ArcGIS.Mapping.OfficeIntegration.PowerPointInfo"/>
  </ds:schemaRefs>
</ds:datastoreItem>
</file>

<file path=customXml/itemProps19.xml><?xml version="1.0" encoding="utf-8"?>
<ds:datastoreItem xmlns:ds="http://schemas.openxmlformats.org/officeDocument/2006/customXml" ds:itemID="{AB25B40B-929A-4CD0-B9AB-7142442027B6}">
  <ds:schemaRefs>
    <ds:schemaRef ds:uri="ESRI.ArcGIS.Mapping.OfficeIntegration.PowerPointInfo"/>
  </ds:schemaRefs>
</ds:datastoreItem>
</file>

<file path=customXml/itemProps2.xml><?xml version="1.0" encoding="utf-8"?>
<ds:datastoreItem xmlns:ds="http://schemas.openxmlformats.org/officeDocument/2006/customXml" ds:itemID="{55235559-86B9-428B-8DAF-8EE6262226D5}">
  <ds:schemaRefs>
    <ds:schemaRef ds:uri="ESRI.ArcGIS.Mapping.OfficeIntegration.PowerPointInfo"/>
  </ds:schemaRefs>
</ds:datastoreItem>
</file>

<file path=customXml/itemProps20.xml><?xml version="1.0" encoding="utf-8"?>
<ds:datastoreItem xmlns:ds="http://schemas.openxmlformats.org/officeDocument/2006/customXml" ds:itemID="{4ADFB73A-380D-41FC-8C37-7155886326FA}">
  <ds:schemaRefs>
    <ds:schemaRef ds:uri="ESRI.ArcGIS.Mapping.OfficeIntegration.PowerPointInfo"/>
  </ds:schemaRefs>
</ds:datastoreItem>
</file>

<file path=customXml/itemProps21.xml><?xml version="1.0" encoding="utf-8"?>
<ds:datastoreItem xmlns:ds="http://schemas.openxmlformats.org/officeDocument/2006/customXml" ds:itemID="{DA46DABE-45F1-4E65-A939-497CB70F357D}">
  <ds:schemaRefs>
    <ds:schemaRef ds:uri="ESRI.ArcGIS.Mapping.OfficeIntegration.PowerPointInfo"/>
  </ds:schemaRefs>
</ds:datastoreItem>
</file>

<file path=customXml/itemProps22.xml><?xml version="1.0" encoding="utf-8"?>
<ds:datastoreItem xmlns:ds="http://schemas.openxmlformats.org/officeDocument/2006/customXml" ds:itemID="{C3102E66-5C5A-4AAF-9C94-24819091B61E}">
  <ds:schemaRefs>
    <ds:schemaRef ds:uri="ESRI.ArcGIS.Mapping.OfficeIntegration.PowerPointInfo"/>
  </ds:schemaRefs>
</ds:datastoreItem>
</file>

<file path=customXml/itemProps23.xml><?xml version="1.0" encoding="utf-8"?>
<ds:datastoreItem xmlns:ds="http://schemas.openxmlformats.org/officeDocument/2006/customXml" ds:itemID="{328DCA66-548E-4424-83E1-09FFD45EE4B0}">
  <ds:schemaRefs>
    <ds:schemaRef ds:uri="ESRI.ArcGIS.Mapping.OfficeIntegration.PowerPointInfo"/>
  </ds:schemaRefs>
</ds:datastoreItem>
</file>

<file path=customXml/itemProps24.xml><?xml version="1.0" encoding="utf-8"?>
<ds:datastoreItem xmlns:ds="http://schemas.openxmlformats.org/officeDocument/2006/customXml" ds:itemID="{7A70D44C-B768-49FE-A70F-C6199D3EE9A7}">
  <ds:schemaRefs>
    <ds:schemaRef ds:uri="ESRI.ArcGIS.Mapping.OfficeIntegration.PowerPointInfo"/>
  </ds:schemaRefs>
</ds:datastoreItem>
</file>

<file path=customXml/itemProps25.xml><?xml version="1.0" encoding="utf-8"?>
<ds:datastoreItem xmlns:ds="http://schemas.openxmlformats.org/officeDocument/2006/customXml" ds:itemID="{7147CA22-2BC4-4917-83D2-7CA4C34A80D4}">
  <ds:schemaRefs>
    <ds:schemaRef ds:uri="ESRI.ArcGIS.Mapping.OfficeIntegration.PowerPointInfo"/>
  </ds:schemaRefs>
</ds:datastoreItem>
</file>

<file path=customXml/itemProps26.xml><?xml version="1.0" encoding="utf-8"?>
<ds:datastoreItem xmlns:ds="http://schemas.openxmlformats.org/officeDocument/2006/customXml" ds:itemID="{9DC677B7-6D9E-42B7-AD1F-75D1804EAF7D}">
  <ds:schemaRefs>
    <ds:schemaRef ds:uri="ESRI.ArcGIS.Mapping.OfficeIntegration.PowerPointInfo"/>
  </ds:schemaRefs>
</ds:datastoreItem>
</file>

<file path=customXml/itemProps27.xml><?xml version="1.0" encoding="utf-8"?>
<ds:datastoreItem xmlns:ds="http://schemas.openxmlformats.org/officeDocument/2006/customXml" ds:itemID="{86B5FFB5-BF2F-45EA-BC75-C41726A8F251}">
  <ds:schemaRefs>
    <ds:schemaRef ds:uri="ESRI.ArcGIS.Mapping.OfficeIntegration.PowerPointInfo"/>
  </ds:schemaRefs>
</ds:datastoreItem>
</file>

<file path=customXml/itemProps28.xml><?xml version="1.0" encoding="utf-8"?>
<ds:datastoreItem xmlns:ds="http://schemas.openxmlformats.org/officeDocument/2006/customXml" ds:itemID="{E5F80E3B-5636-41B2-898D-5D17189605B7}">
  <ds:schemaRefs>
    <ds:schemaRef ds:uri="ESRI.ArcGIS.Mapping.OfficeIntegration.PowerPointInfo"/>
  </ds:schemaRefs>
</ds:datastoreItem>
</file>

<file path=customXml/itemProps29.xml><?xml version="1.0" encoding="utf-8"?>
<ds:datastoreItem xmlns:ds="http://schemas.openxmlformats.org/officeDocument/2006/customXml" ds:itemID="{039A5E78-EC42-40DE-A05E-1C7FCA140310}">
  <ds:schemaRefs>
    <ds:schemaRef ds:uri="ESRI.ArcGIS.Mapping.OfficeIntegration.PowerPointInfo"/>
  </ds:schemaRefs>
</ds:datastoreItem>
</file>

<file path=customXml/itemProps3.xml><?xml version="1.0" encoding="utf-8"?>
<ds:datastoreItem xmlns:ds="http://schemas.openxmlformats.org/officeDocument/2006/customXml" ds:itemID="{76859AF2-E75C-459B-8657-EEEA80BC8153}">
  <ds:schemaRefs>
    <ds:schemaRef ds:uri="ESRI.ArcGIS.Mapping.OfficeIntegration.PowerPointInfo"/>
  </ds:schemaRefs>
</ds:datastoreItem>
</file>

<file path=customXml/itemProps30.xml><?xml version="1.0" encoding="utf-8"?>
<ds:datastoreItem xmlns:ds="http://schemas.openxmlformats.org/officeDocument/2006/customXml" ds:itemID="{94844715-80D4-4BDB-8DF0-52D9314E2485}">
  <ds:schemaRefs>
    <ds:schemaRef ds:uri="ESRI.ArcGIS.Mapping.OfficeIntegration.PowerPointInfo"/>
  </ds:schemaRefs>
</ds:datastoreItem>
</file>

<file path=customXml/itemProps31.xml><?xml version="1.0" encoding="utf-8"?>
<ds:datastoreItem xmlns:ds="http://schemas.openxmlformats.org/officeDocument/2006/customXml" ds:itemID="{9E8787D6-C7B8-48EC-8C13-4069AE6320BD}">
  <ds:schemaRefs>
    <ds:schemaRef ds:uri="ESRI.ArcGIS.Mapping.OfficeIntegration.PowerPointInfo"/>
  </ds:schemaRefs>
</ds:datastoreItem>
</file>

<file path=customXml/itemProps32.xml><?xml version="1.0" encoding="utf-8"?>
<ds:datastoreItem xmlns:ds="http://schemas.openxmlformats.org/officeDocument/2006/customXml" ds:itemID="{DE4ACD9E-0233-451D-890D-5732E05DB574}">
  <ds:schemaRefs>
    <ds:schemaRef ds:uri="ESRI.ArcGIS.Mapping.OfficeIntegration.PowerPointInfo"/>
  </ds:schemaRefs>
</ds:datastoreItem>
</file>

<file path=customXml/itemProps33.xml><?xml version="1.0" encoding="utf-8"?>
<ds:datastoreItem xmlns:ds="http://schemas.openxmlformats.org/officeDocument/2006/customXml" ds:itemID="{AC4EB402-C456-4A26-8A92-B48606FF9264}">
  <ds:schemaRefs>
    <ds:schemaRef ds:uri="ESRI.ArcGIS.Mapping.OfficeIntegration.PowerPointInfo"/>
  </ds:schemaRefs>
</ds:datastoreItem>
</file>

<file path=customXml/itemProps34.xml><?xml version="1.0" encoding="utf-8"?>
<ds:datastoreItem xmlns:ds="http://schemas.openxmlformats.org/officeDocument/2006/customXml" ds:itemID="{C4AF463C-FA8B-436D-9853-3318650FDAB8}">
  <ds:schemaRefs>
    <ds:schemaRef ds:uri="ESRI.ArcGIS.Mapping.OfficeIntegration.PowerPointInfo"/>
  </ds:schemaRefs>
</ds:datastoreItem>
</file>

<file path=customXml/itemProps35.xml><?xml version="1.0" encoding="utf-8"?>
<ds:datastoreItem xmlns:ds="http://schemas.openxmlformats.org/officeDocument/2006/customXml" ds:itemID="{C1BF2448-6CBA-44DB-9E22-BED59BA834DF}">
  <ds:schemaRefs>
    <ds:schemaRef ds:uri="ESRI.ArcGIS.Mapping.OfficeIntegration.PowerPointInfo"/>
  </ds:schemaRefs>
</ds:datastoreItem>
</file>

<file path=customXml/itemProps36.xml><?xml version="1.0" encoding="utf-8"?>
<ds:datastoreItem xmlns:ds="http://schemas.openxmlformats.org/officeDocument/2006/customXml" ds:itemID="{653D88A7-0F5E-41C5-A5C5-47DF37C594C5}">
  <ds:schemaRefs>
    <ds:schemaRef ds:uri="ESRI.ArcGIS.Mapping.OfficeIntegration.PowerPointInfo"/>
  </ds:schemaRefs>
</ds:datastoreItem>
</file>

<file path=customXml/itemProps37.xml><?xml version="1.0" encoding="utf-8"?>
<ds:datastoreItem xmlns:ds="http://schemas.openxmlformats.org/officeDocument/2006/customXml" ds:itemID="{905F88FE-324F-4FBE-89BB-9CEE04D6CACF}">
  <ds:schemaRefs>
    <ds:schemaRef ds:uri="ESRI.ArcGIS.Mapping.OfficeIntegration.PowerPointInfo"/>
  </ds:schemaRefs>
</ds:datastoreItem>
</file>

<file path=customXml/itemProps38.xml><?xml version="1.0" encoding="utf-8"?>
<ds:datastoreItem xmlns:ds="http://schemas.openxmlformats.org/officeDocument/2006/customXml" ds:itemID="{A77C5B54-CA1C-4010-8D5D-ED406825EBB7}">
  <ds:schemaRefs>
    <ds:schemaRef ds:uri="ESRI.ArcGIS.Mapping.OfficeIntegration.PowerPointInfo"/>
  </ds:schemaRefs>
</ds:datastoreItem>
</file>

<file path=customXml/itemProps39.xml><?xml version="1.0" encoding="utf-8"?>
<ds:datastoreItem xmlns:ds="http://schemas.openxmlformats.org/officeDocument/2006/customXml" ds:itemID="{B7E6AAC2-10E8-4F0C-BCC5-34BD332F8972}">
  <ds:schemaRefs>
    <ds:schemaRef ds:uri="ESRI.ArcGIS.Mapping.OfficeIntegration.PowerPointInfo"/>
  </ds:schemaRefs>
</ds:datastoreItem>
</file>

<file path=customXml/itemProps4.xml><?xml version="1.0" encoding="utf-8"?>
<ds:datastoreItem xmlns:ds="http://schemas.openxmlformats.org/officeDocument/2006/customXml" ds:itemID="{AE5A340C-916E-449C-AA30-CD41B151A0D4}">
  <ds:schemaRefs>
    <ds:schemaRef ds:uri="ESRI.ArcGIS.Mapping.OfficeIntegration.PowerPointInfo"/>
  </ds:schemaRefs>
</ds:datastoreItem>
</file>

<file path=customXml/itemProps40.xml><?xml version="1.0" encoding="utf-8"?>
<ds:datastoreItem xmlns:ds="http://schemas.openxmlformats.org/officeDocument/2006/customXml" ds:itemID="{EB8D7141-3508-4B4E-8051-37E3E4C09D17}">
  <ds:schemaRefs>
    <ds:schemaRef ds:uri="ESRI.ArcGIS.Mapping.OfficeIntegration.PowerPointInfo"/>
  </ds:schemaRefs>
</ds:datastoreItem>
</file>

<file path=customXml/itemProps41.xml><?xml version="1.0" encoding="utf-8"?>
<ds:datastoreItem xmlns:ds="http://schemas.openxmlformats.org/officeDocument/2006/customXml" ds:itemID="{C463C244-3253-4F18-A962-C44339F20B09}">
  <ds:schemaRefs>
    <ds:schemaRef ds:uri="http://purl.org/dc/dcmitype/"/>
    <ds:schemaRef ds:uri="http://schemas.openxmlformats.org/package/2006/metadata/core-properties"/>
    <ds:schemaRef ds:uri="http://purl.org/dc/terms/"/>
    <ds:schemaRef ds:uri="http://purl.org/dc/elements/1.1/"/>
    <ds:schemaRef ds:uri="http://schemas.microsoft.com/office/2006/documentManagement/types"/>
    <ds:schemaRef ds:uri="http://schemas.microsoft.com/office/infopath/2007/PartnerControls"/>
    <ds:schemaRef ds:uri="http://schemas.microsoft.com/office/2006/metadata/properties"/>
    <ds:schemaRef ds:uri="http://www.w3.org/XML/1998/namespace"/>
  </ds:schemaRefs>
</ds:datastoreItem>
</file>

<file path=customXml/itemProps42.xml><?xml version="1.0" encoding="utf-8"?>
<ds:datastoreItem xmlns:ds="http://schemas.openxmlformats.org/officeDocument/2006/customXml" ds:itemID="{5B58CDD1-2BF6-415B-A256-DBBCC6A48D56}">
  <ds:schemaRefs>
    <ds:schemaRef ds:uri="ESRI.ArcGIS.Mapping.OfficeIntegration.PowerPointInfo"/>
  </ds:schemaRefs>
</ds:datastoreItem>
</file>

<file path=customXml/itemProps43.xml><?xml version="1.0" encoding="utf-8"?>
<ds:datastoreItem xmlns:ds="http://schemas.openxmlformats.org/officeDocument/2006/customXml" ds:itemID="{E559A846-F914-4753-A2DC-D33AFE44114C}">
  <ds:schemaRefs>
    <ds:schemaRef ds:uri="ESRI.ArcGIS.Mapping.OfficeIntegration.PowerPointInfo"/>
  </ds:schemaRefs>
</ds:datastoreItem>
</file>

<file path=customXml/itemProps44.xml><?xml version="1.0" encoding="utf-8"?>
<ds:datastoreItem xmlns:ds="http://schemas.openxmlformats.org/officeDocument/2006/customXml" ds:itemID="{D4E2A01F-BEC1-4558-9AD1-A87ED70D910B}">
  <ds:schemaRefs>
    <ds:schemaRef ds:uri="ESRI.ArcGIS.Mapping.OfficeIntegration.PowerPointInfo"/>
  </ds:schemaRefs>
</ds:datastoreItem>
</file>

<file path=customXml/itemProps45.xml><?xml version="1.0" encoding="utf-8"?>
<ds:datastoreItem xmlns:ds="http://schemas.openxmlformats.org/officeDocument/2006/customXml" ds:itemID="{33F5FE6F-FF86-471A-919E-6C74E3669390}">
  <ds:schemaRefs>
    <ds:schemaRef ds:uri="ESRI.ArcGIS.Mapping.OfficeIntegration.PowerPointInfo"/>
  </ds:schemaRefs>
</ds:datastoreItem>
</file>

<file path=customXml/itemProps46.xml><?xml version="1.0" encoding="utf-8"?>
<ds:datastoreItem xmlns:ds="http://schemas.openxmlformats.org/officeDocument/2006/customXml" ds:itemID="{3E253610-1BBE-4C16-A1DA-4D6F07A3A74E}">
  <ds:schemaRefs>
    <ds:schemaRef ds:uri="ESRI.ArcGIS.Mapping.OfficeIntegration.PowerPointInfo"/>
  </ds:schemaRefs>
</ds:datastoreItem>
</file>

<file path=customXml/itemProps47.xml><?xml version="1.0" encoding="utf-8"?>
<ds:datastoreItem xmlns:ds="http://schemas.openxmlformats.org/officeDocument/2006/customXml" ds:itemID="{612F64FD-E61D-43DE-A84B-8FC0DA8FC26C}">
  <ds:schemaRefs>
    <ds:schemaRef ds:uri="ESRI.ArcGIS.Mapping.OfficeIntegration.PowerPointInfo"/>
  </ds:schemaRefs>
</ds:datastoreItem>
</file>

<file path=customXml/itemProps48.xml><?xml version="1.0" encoding="utf-8"?>
<ds:datastoreItem xmlns:ds="http://schemas.openxmlformats.org/officeDocument/2006/customXml" ds:itemID="{4617AF64-94DB-48BB-8BE2-3BCF6B12593F}">
  <ds:schemaRefs>
    <ds:schemaRef ds:uri="ESRI.ArcGIS.Mapping.OfficeIntegration.PowerPointInfo"/>
  </ds:schemaRefs>
</ds:datastoreItem>
</file>

<file path=customXml/itemProps49.xml><?xml version="1.0" encoding="utf-8"?>
<ds:datastoreItem xmlns:ds="http://schemas.openxmlformats.org/officeDocument/2006/customXml" ds:itemID="{E940B40D-12DB-4BFA-BBB6-2269FD71FF92}">
  <ds:schemaRefs>
    <ds:schemaRef ds:uri="ESRI.ArcGIS.Mapping.OfficeIntegration.PowerPointInfo"/>
  </ds:schemaRefs>
</ds:datastoreItem>
</file>

<file path=customXml/itemProps5.xml><?xml version="1.0" encoding="utf-8"?>
<ds:datastoreItem xmlns:ds="http://schemas.openxmlformats.org/officeDocument/2006/customXml" ds:itemID="{E3ED3EED-489F-451E-880B-EEE48FF42EB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50.xml><?xml version="1.0" encoding="utf-8"?>
<ds:datastoreItem xmlns:ds="http://schemas.openxmlformats.org/officeDocument/2006/customXml" ds:itemID="{F6EFD530-1E3E-47B8-A55C-19EC63E3C655}">
  <ds:schemaRefs>
    <ds:schemaRef ds:uri="ESRI.ArcGIS.Mapping.OfficeIntegration.PowerPointInfo"/>
  </ds:schemaRefs>
</ds:datastoreItem>
</file>

<file path=customXml/itemProps51.xml><?xml version="1.0" encoding="utf-8"?>
<ds:datastoreItem xmlns:ds="http://schemas.openxmlformats.org/officeDocument/2006/customXml" ds:itemID="{8EED6C1C-A455-42E4-8CBE-649F5A755068}">
  <ds:schemaRefs>
    <ds:schemaRef ds:uri="ESRI.ArcGIS.Mapping.OfficeIntegration.PowerPointInfo"/>
  </ds:schemaRefs>
</ds:datastoreItem>
</file>

<file path=customXml/itemProps52.xml><?xml version="1.0" encoding="utf-8"?>
<ds:datastoreItem xmlns:ds="http://schemas.openxmlformats.org/officeDocument/2006/customXml" ds:itemID="{10846DB9-88C0-41D7-ACE4-BEC3A7488A03}">
  <ds:schemaRefs>
    <ds:schemaRef ds:uri="ESRI.ArcGIS.Mapping.OfficeIntegration.PowerPointInfo"/>
  </ds:schemaRefs>
</ds:datastoreItem>
</file>

<file path=customXml/itemProps53.xml><?xml version="1.0" encoding="utf-8"?>
<ds:datastoreItem xmlns:ds="http://schemas.openxmlformats.org/officeDocument/2006/customXml" ds:itemID="{A2D97EB6-C9B5-45C6-85A6-D4FE6E1D9856}">
  <ds:schemaRefs>
    <ds:schemaRef ds:uri="ESRI.ArcGIS.Mapping.OfficeIntegration.PowerPointInfo"/>
  </ds:schemaRefs>
</ds:datastoreItem>
</file>

<file path=customXml/itemProps54.xml><?xml version="1.0" encoding="utf-8"?>
<ds:datastoreItem xmlns:ds="http://schemas.openxmlformats.org/officeDocument/2006/customXml" ds:itemID="{D6F15B81-7660-4E9F-B613-8AA4F84B6DA3}">
  <ds:schemaRefs>
    <ds:schemaRef ds:uri="ESRI.ArcGIS.Mapping.OfficeIntegration.PowerPointInfo"/>
  </ds:schemaRefs>
</ds:datastoreItem>
</file>

<file path=customXml/itemProps55.xml><?xml version="1.0" encoding="utf-8"?>
<ds:datastoreItem xmlns:ds="http://schemas.openxmlformats.org/officeDocument/2006/customXml" ds:itemID="{FB58F897-2A4D-4309-8E20-83FD28E6FE27}">
  <ds:schemaRefs>
    <ds:schemaRef ds:uri="ESRI.ArcGIS.Mapping.OfficeIntegration.PowerPointInfo"/>
  </ds:schemaRefs>
</ds:datastoreItem>
</file>

<file path=customXml/itemProps56.xml><?xml version="1.0" encoding="utf-8"?>
<ds:datastoreItem xmlns:ds="http://schemas.openxmlformats.org/officeDocument/2006/customXml" ds:itemID="{096117C4-1661-4D3B-B9F6-BC19E0F3E90B}">
  <ds:schemaRefs>
    <ds:schemaRef ds:uri="ESRI.ArcGIS.Mapping.OfficeIntegration.PowerPointInfo"/>
  </ds:schemaRefs>
</ds:datastoreItem>
</file>

<file path=customXml/itemProps57.xml><?xml version="1.0" encoding="utf-8"?>
<ds:datastoreItem xmlns:ds="http://schemas.openxmlformats.org/officeDocument/2006/customXml" ds:itemID="{EE9F405B-FE7A-4AB8-9CB8-9A75FBA69A95}">
  <ds:schemaRefs>
    <ds:schemaRef ds:uri="ESRI.ArcGIS.Mapping.OfficeIntegration.PowerPointInfo"/>
  </ds:schemaRefs>
</ds:datastoreItem>
</file>

<file path=customXml/itemProps58.xml><?xml version="1.0" encoding="utf-8"?>
<ds:datastoreItem xmlns:ds="http://schemas.openxmlformats.org/officeDocument/2006/customXml" ds:itemID="{BA2922FB-7A29-4494-9ACA-967049582CA6}">
  <ds:schemaRefs>
    <ds:schemaRef ds:uri="http://schemas.microsoft.com/sharepoint/v3/contenttype/forms"/>
  </ds:schemaRefs>
</ds:datastoreItem>
</file>

<file path=customXml/itemProps59.xml><?xml version="1.0" encoding="utf-8"?>
<ds:datastoreItem xmlns:ds="http://schemas.openxmlformats.org/officeDocument/2006/customXml" ds:itemID="{22A42D4B-0AAE-44C9-A2EF-48BDE1C5260A}">
  <ds:schemaRefs>
    <ds:schemaRef ds:uri="ESRI.ArcGIS.Mapping.OfficeIntegration.PowerPointInfo"/>
  </ds:schemaRefs>
</ds:datastoreItem>
</file>

<file path=customXml/itemProps6.xml><?xml version="1.0" encoding="utf-8"?>
<ds:datastoreItem xmlns:ds="http://schemas.openxmlformats.org/officeDocument/2006/customXml" ds:itemID="{998905D7-FE59-48DE-A74A-5B0009B7827F}">
  <ds:schemaRefs>
    <ds:schemaRef ds:uri="ESRI.ArcGIS.Mapping.OfficeIntegration.PowerPointInfo"/>
  </ds:schemaRefs>
</ds:datastoreItem>
</file>

<file path=customXml/itemProps60.xml><?xml version="1.0" encoding="utf-8"?>
<ds:datastoreItem xmlns:ds="http://schemas.openxmlformats.org/officeDocument/2006/customXml" ds:itemID="{2672FF5B-1ADC-45B0-9698-61421F5761E7}">
  <ds:schemaRefs>
    <ds:schemaRef ds:uri="ESRI.ArcGIS.Mapping.OfficeIntegration.PowerPointInfo"/>
  </ds:schemaRefs>
</ds:datastoreItem>
</file>

<file path=customXml/itemProps61.xml><?xml version="1.0" encoding="utf-8"?>
<ds:datastoreItem xmlns:ds="http://schemas.openxmlformats.org/officeDocument/2006/customXml" ds:itemID="{71658D62-F010-45F1-9326-EDC465FED48E}">
  <ds:schemaRefs>
    <ds:schemaRef ds:uri="ESRI.ArcGIS.Mapping.OfficeIntegration.PowerPointInfo"/>
  </ds:schemaRefs>
</ds:datastoreItem>
</file>

<file path=customXml/itemProps62.xml><?xml version="1.0" encoding="utf-8"?>
<ds:datastoreItem xmlns:ds="http://schemas.openxmlformats.org/officeDocument/2006/customXml" ds:itemID="{6D2D132B-596B-4D69-A43B-566EB6C10C03}">
  <ds:schemaRefs>
    <ds:schemaRef ds:uri="ESRI.ArcGIS.Mapping.OfficeIntegration.PowerPointInfo"/>
  </ds:schemaRefs>
</ds:datastoreItem>
</file>

<file path=customXml/itemProps63.xml><?xml version="1.0" encoding="utf-8"?>
<ds:datastoreItem xmlns:ds="http://schemas.openxmlformats.org/officeDocument/2006/customXml" ds:itemID="{16EF6D11-DC4F-410C-A4BF-DF081B432591}">
  <ds:schemaRefs>
    <ds:schemaRef ds:uri="ESRI.ArcGIS.Mapping.OfficeIntegration.PowerPointInfo"/>
  </ds:schemaRefs>
</ds:datastoreItem>
</file>

<file path=customXml/itemProps64.xml><?xml version="1.0" encoding="utf-8"?>
<ds:datastoreItem xmlns:ds="http://schemas.openxmlformats.org/officeDocument/2006/customXml" ds:itemID="{EF0D8C03-B10D-4D20-AC38-CA6799A7A314}">
  <ds:schemaRefs>
    <ds:schemaRef ds:uri="ESRI.ArcGIS.Mapping.OfficeIntegration.PowerPointInfo"/>
  </ds:schemaRefs>
</ds:datastoreItem>
</file>

<file path=customXml/itemProps65.xml><?xml version="1.0" encoding="utf-8"?>
<ds:datastoreItem xmlns:ds="http://schemas.openxmlformats.org/officeDocument/2006/customXml" ds:itemID="{E47732B9-9C1B-4723-B4AA-A21238C5DF44}">
  <ds:schemaRefs>
    <ds:schemaRef ds:uri="ESRI.ArcGIS.Mapping.OfficeIntegration.PowerPointInfo"/>
  </ds:schemaRefs>
</ds:datastoreItem>
</file>

<file path=customXml/itemProps66.xml><?xml version="1.0" encoding="utf-8"?>
<ds:datastoreItem xmlns:ds="http://schemas.openxmlformats.org/officeDocument/2006/customXml" ds:itemID="{18DF8D07-6137-4D85-8010-4650942E033A}">
  <ds:schemaRefs>
    <ds:schemaRef ds:uri="ESRI.ArcGIS.Mapping.OfficeIntegration.PowerPointInfo"/>
  </ds:schemaRefs>
</ds:datastoreItem>
</file>

<file path=customXml/itemProps67.xml><?xml version="1.0" encoding="utf-8"?>
<ds:datastoreItem xmlns:ds="http://schemas.openxmlformats.org/officeDocument/2006/customXml" ds:itemID="{F29452FE-972E-43F8-B54C-969F4C69C00B}">
  <ds:schemaRefs>
    <ds:schemaRef ds:uri="ESRI.ArcGIS.Mapping.OfficeIntegration.PowerPointInfo"/>
  </ds:schemaRefs>
</ds:datastoreItem>
</file>

<file path=customXml/itemProps68.xml><?xml version="1.0" encoding="utf-8"?>
<ds:datastoreItem xmlns:ds="http://schemas.openxmlformats.org/officeDocument/2006/customXml" ds:itemID="{D32008F3-64AC-45EB-A05B-F6120AE62290}">
  <ds:schemaRefs>
    <ds:schemaRef ds:uri="ESRI.ArcGIS.Mapping.OfficeIntegration.PowerPointInfo"/>
  </ds:schemaRefs>
</ds:datastoreItem>
</file>

<file path=customXml/itemProps7.xml><?xml version="1.0" encoding="utf-8"?>
<ds:datastoreItem xmlns:ds="http://schemas.openxmlformats.org/officeDocument/2006/customXml" ds:itemID="{2C9ABD96-756D-41D3-909F-6F7B4C6B6E1F}">
  <ds:schemaRefs>
    <ds:schemaRef ds:uri="ESRI.ArcGIS.Mapping.OfficeIntegration.PowerPointInfo"/>
  </ds:schemaRefs>
</ds:datastoreItem>
</file>

<file path=customXml/itemProps8.xml><?xml version="1.0" encoding="utf-8"?>
<ds:datastoreItem xmlns:ds="http://schemas.openxmlformats.org/officeDocument/2006/customXml" ds:itemID="{B0302D17-5923-4CC0-9EB4-0E57930F5A8E}">
  <ds:schemaRefs>
    <ds:schemaRef ds:uri="ESRI.ArcGIS.Mapping.OfficeIntegration.PowerPointInfo"/>
  </ds:schemaRefs>
</ds:datastoreItem>
</file>

<file path=customXml/itemProps9.xml><?xml version="1.0" encoding="utf-8"?>
<ds:datastoreItem xmlns:ds="http://schemas.openxmlformats.org/officeDocument/2006/customXml" ds:itemID="{9E56F111-9E55-4604-91C2-8352AE933430}">
  <ds:schemaRefs>
    <ds:schemaRef ds:uri="ESRI.ArcGIS.Mapping.OfficeIntegration.PowerPointInfo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Esri_Corporate_Template-Dark.potx</Template>
  <TotalTime>0</TotalTime>
  <Words>2164</Words>
  <Application>Microsoft Office PowerPoint</Application>
  <PresentationFormat>Widescreen</PresentationFormat>
  <Paragraphs>412</Paragraphs>
  <Slides>28</Slides>
  <Notes>21</Notes>
  <HiddenSlides>3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6" baseType="lpstr">
      <vt:lpstr>ＭＳ Ｐゴシック</vt:lpstr>
      <vt:lpstr>Arial</vt:lpstr>
      <vt:lpstr>AvenirNext LT Pro Demi</vt:lpstr>
      <vt:lpstr>AvenirNext LT Pro Thin</vt:lpstr>
      <vt:lpstr>Calibri</vt:lpstr>
      <vt:lpstr>Consolas</vt:lpstr>
      <vt:lpstr>Lucida Grande</vt:lpstr>
      <vt:lpstr>Esri_Corporate_Template-Dark</vt:lpstr>
      <vt:lpstr>Geometry and Editing</vt:lpstr>
      <vt:lpstr>ArcGIS.Core.Geometry API</vt:lpstr>
      <vt:lpstr>ArcGIS.Core.Geometry API</vt:lpstr>
      <vt:lpstr>Reminder</vt:lpstr>
      <vt:lpstr>GeometryBuilders</vt:lpstr>
      <vt:lpstr>GeometryBuilders (continued)</vt:lpstr>
      <vt:lpstr>GeometryEngine</vt:lpstr>
      <vt:lpstr>ArcGIS.Desktop.Editing API</vt:lpstr>
      <vt:lpstr>Edit Operations</vt:lpstr>
      <vt:lpstr>Save Edits</vt:lpstr>
      <vt:lpstr>Edit Templates</vt:lpstr>
      <vt:lpstr>Construction Tool</vt:lpstr>
      <vt:lpstr>Construction Tool (continued)</vt:lpstr>
      <vt:lpstr>PowerPoint Presentation</vt:lpstr>
      <vt:lpstr>Setting a Construction Tool as the Default Tool on a Template</vt:lpstr>
      <vt:lpstr>Sketch Tool</vt:lpstr>
      <vt:lpstr>Sketch Tool (continued)</vt:lpstr>
      <vt:lpstr>Sketch Tool (continued)</vt:lpstr>
      <vt:lpstr>Sketch Tool (continued)</vt:lpstr>
      <vt:lpstr>PowerPoint Presentation</vt:lpstr>
      <vt:lpstr>Modify sketch context menu</vt:lpstr>
      <vt:lpstr>Events</vt:lpstr>
      <vt:lpstr>Events (continued)</vt:lpstr>
      <vt:lpstr>Inspector </vt:lpstr>
      <vt:lpstr>Inspector – Update Attributes</vt:lpstr>
      <vt:lpstr>Inspector – Schema Information</vt:lpstr>
      <vt:lpstr>Inspector – EmbeddableControl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2013-03-05T23:32:50Z</dcterms:created>
  <dcterms:modified xsi:type="dcterms:W3CDTF">2016-03-07T23:25:43Z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0x010100756FCEF60ECAB44BB2FA070A3E323AED</vt:lpwstr>
  </property>
</Properties>
</file>